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3.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4.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8.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0.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6.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Lst>
  <p:notesMasterIdLst>
    <p:notesMasterId r:id="rId19"/>
  </p:notesMasterIdLst>
  <p:sldIdLst>
    <p:sldId id="303" r:id="rId5"/>
    <p:sldId id="301" r:id="rId6"/>
    <p:sldId id="290" r:id="rId7"/>
    <p:sldId id="291" r:id="rId8"/>
    <p:sldId id="292" r:id="rId9"/>
    <p:sldId id="293" r:id="rId10"/>
    <p:sldId id="299" r:id="rId11"/>
    <p:sldId id="294" r:id="rId12"/>
    <p:sldId id="298" r:id="rId13"/>
    <p:sldId id="296" r:id="rId14"/>
    <p:sldId id="297" r:id="rId15"/>
    <p:sldId id="289" r:id="rId16"/>
    <p:sldId id="302"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la.vazquez@live.lagcc.cuny.edu" initials="p" lastIdx="1" clrIdx="0"/>
  <p:cmAuthor id="2" name="Maritza Owens" initials="MO" lastIdx="5" clrIdx="1"/>
  <p:cmAuthor id="3" name="Perla Vazquez" initials="PV"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EE6"/>
    <a:srgbClr val="FFFCE5"/>
    <a:srgbClr val="FCF9E8"/>
    <a:srgbClr val="FAF2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0BBC5-B83C-4EFE-A4A9-59FD4DA4C6A5}" vWet="2" dt="2024-02-14T17:43:41.001"/>
    <p1510:client id="{D20B95EE-6C53-44CE-B057-1D1F12C7F562}" v="1" dt="2024-02-14T17:46:59.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la Vazquez" userId="79e79f60-d0d4-44cc-bfde-0fb3f48856d2" providerId="ADAL" clId="{8B12503C-0914-416F-9F10-AD323FC9B8DB}"/>
    <pc:docChg chg="undo custSel addSld modSld sldOrd">
      <pc:chgData name="Perla Vazquez" userId="79e79f60-d0d4-44cc-bfde-0fb3f48856d2" providerId="ADAL" clId="{8B12503C-0914-416F-9F10-AD323FC9B8DB}" dt="2024-01-08T20:34:00.783" v="315"/>
      <pc:docMkLst>
        <pc:docMk/>
      </pc:docMkLst>
      <pc:sldChg chg="modSp mod">
        <pc:chgData name="Perla Vazquez" userId="79e79f60-d0d4-44cc-bfde-0fb3f48856d2" providerId="ADAL" clId="{8B12503C-0914-416F-9F10-AD323FC9B8DB}" dt="2024-01-03T22:58:37.989" v="223" actId="20577"/>
        <pc:sldMkLst>
          <pc:docMk/>
          <pc:sldMk cId="2535552955" sldId="283"/>
        </pc:sldMkLst>
        <pc:graphicFrameChg chg="modGraphic">
          <ac:chgData name="Perla Vazquez" userId="79e79f60-d0d4-44cc-bfde-0fb3f48856d2" providerId="ADAL" clId="{8B12503C-0914-416F-9F10-AD323FC9B8DB}" dt="2024-01-03T22:58:37.989" v="223" actId="20577"/>
          <ac:graphicFrameMkLst>
            <pc:docMk/>
            <pc:sldMk cId="2535552955" sldId="283"/>
            <ac:graphicFrameMk id="5" creationId="{42FED877-848F-B936-7C36-5ADCCE731753}"/>
          </ac:graphicFrameMkLst>
        </pc:graphicFrameChg>
      </pc:sldChg>
      <pc:sldChg chg="modSp mod">
        <pc:chgData name="Perla Vazquez" userId="79e79f60-d0d4-44cc-bfde-0fb3f48856d2" providerId="ADAL" clId="{8B12503C-0914-416F-9F10-AD323FC9B8DB}" dt="2024-01-03T22:57:19.225" v="218"/>
        <pc:sldMkLst>
          <pc:docMk/>
          <pc:sldMk cId="3703601806" sldId="289"/>
        </pc:sldMkLst>
        <pc:graphicFrameChg chg="mod">
          <ac:chgData name="Perla Vazquez" userId="79e79f60-d0d4-44cc-bfde-0fb3f48856d2" providerId="ADAL" clId="{8B12503C-0914-416F-9F10-AD323FC9B8DB}" dt="2024-01-03T22:57:19.225" v="218"/>
          <ac:graphicFrameMkLst>
            <pc:docMk/>
            <pc:sldMk cId="3703601806" sldId="289"/>
            <ac:graphicFrameMk id="23" creationId="{F217ED16-68B3-4EDA-89B1-685702C3E5FE}"/>
          </ac:graphicFrameMkLst>
        </pc:graphicFrameChg>
      </pc:sldChg>
      <pc:sldChg chg="modSp mod">
        <pc:chgData name="Perla Vazquez" userId="79e79f60-d0d4-44cc-bfde-0fb3f48856d2" providerId="ADAL" clId="{8B12503C-0914-416F-9F10-AD323FC9B8DB}" dt="2024-01-03T21:18:24.396" v="158" actId="20577"/>
        <pc:sldMkLst>
          <pc:docMk/>
          <pc:sldMk cId="1917100586" sldId="294"/>
        </pc:sldMkLst>
        <pc:spChg chg="mod">
          <ac:chgData name="Perla Vazquez" userId="79e79f60-d0d4-44cc-bfde-0fb3f48856d2" providerId="ADAL" clId="{8B12503C-0914-416F-9F10-AD323FC9B8DB}" dt="2024-01-03T21:18:24.396" v="158" actId="20577"/>
          <ac:spMkLst>
            <pc:docMk/>
            <pc:sldMk cId="1917100586" sldId="294"/>
            <ac:spMk id="3" creationId="{00000000-0000-0000-0000-000000000000}"/>
          </ac:spMkLst>
        </pc:spChg>
      </pc:sldChg>
      <pc:sldChg chg="modSp mod">
        <pc:chgData name="Perla Vazquez" userId="79e79f60-d0d4-44cc-bfde-0fb3f48856d2" providerId="ADAL" clId="{8B12503C-0914-416F-9F10-AD323FC9B8DB}" dt="2024-01-03T22:56:07.511" v="213" actId="403"/>
        <pc:sldMkLst>
          <pc:docMk/>
          <pc:sldMk cId="1601637289" sldId="296"/>
        </pc:sldMkLst>
        <pc:spChg chg="mod">
          <ac:chgData name="Perla Vazquez" userId="79e79f60-d0d4-44cc-bfde-0fb3f48856d2" providerId="ADAL" clId="{8B12503C-0914-416F-9F10-AD323FC9B8DB}" dt="2024-01-03T22:56:07.511" v="213" actId="403"/>
          <ac:spMkLst>
            <pc:docMk/>
            <pc:sldMk cId="1601637289" sldId="296"/>
            <ac:spMk id="3" creationId="{D3872053-B864-7BE8-F52D-90182E5E1068}"/>
          </ac:spMkLst>
        </pc:spChg>
        <pc:graphicFrameChg chg="mod">
          <ac:chgData name="Perla Vazquez" userId="79e79f60-d0d4-44cc-bfde-0fb3f48856d2" providerId="ADAL" clId="{8B12503C-0914-416F-9F10-AD323FC9B8DB}" dt="2024-01-03T22:54:02.689" v="203" actId="113"/>
          <ac:graphicFrameMkLst>
            <pc:docMk/>
            <pc:sldMk cId="1601637289" sldId="296"/>
            <ac:graphicFrameMk id="4" creationId="{00000000-0000-0000-0000-000000000000}"/>
          </ac:graphicFrameMkLst>
        </pc:graphicFrameChg>
        <pc:graphicFrameChg chg="mod">
          <ac:chgData name="Perla Vazquez" userId="79e79f60-d0d4-44cc-bfde-0fb3f48856d2" providerId="ADAL" clId="{8B12503C-0914-416F-9F10-AD323FC9B8DB}" dt="2024-01-03T22:54:06.040" v="204" actId="113"/>
          <ac:graphicFrameMkLst>
            <pc:docMk/>
            <pc:sldMk cId="1601637289" sldId="296"/>
            <ac:graphicFrameMk id="9" creationId="{00000000-0000-0000-0000-000000000000}"/>
          </ac:graphicFrameMkLst>
        </pc:graphicFrameChg>
      </pc:sldChg>
      <pc:sldChg chg="modSp mod">
        <pc:chgData name="Perla Vazquez" userId="79e79f60-d0d4-44cc-bfde-0fb3f48856d2" providerId="ADAL" clId="{8B12503C-0914-416F-9F10-AD323FC9B8DB}" dt="2024-01-03T20:09:56.323" v="121" actId="113"/>
        <pc:sldMkLst>
          <pc:docMk/>
          <pc:sldMk cId="441467121" sldId="301"/>
        </pc:sldMkLst>
        <pc:spChg chg="mod">
          <ac:chgData name="Perla Vazquez" userId="79e79f60-d0d4-44cc-bfde-0fb3f48856d2" providerId="ADAL" clId="{8B12503C-0914-416F-9F10-AD323FC9B8DB}" dt="2024-01-03T20:09:56.323" v="121" actId="113"/>
          <ac:spMkLst>
            <pc:docMk/>
            <pc:sldMk cId="441467121" sldId="301"/>
            <ac:spMk id="8" creationId="{DC30DE83-A721-E946-582F-27DBE5B11E1E}"/>
          </ac:spMkLst>
        </pc:spChg>
      </pc:sldChg>
      <pc:sldChg chg="addSp delSp modSp new mod ord setBg">
        <pc:chgData name="Perla Vazquez" userId="79e79f60-d0d4-44cc-bfde-0fb3f48856d2" providerId="ADAL" clId="{8B12503C-0914-416F-9F10-AD323FC9B8DB}" dt="2024-01-08T20:34:00.783" v="315"/>
        <pc:sldMkLst>
          <pc:docMk/>
          <pc:sldMk cId="3557732156" sldId="303"/>
        </pc:sldMkLst>
        <pc:spChg chg="mod">
          <ac:chgData name="Perla Vazquez" userId="79e79f60-d0d4-44cc-bfde-0fb3f48856d2" providerId="ADAL" clId="{8B12503C-0914-416F-9F10-AD323FC9B8DB}" dt="2024-01-08T20:32:12.413" v="306" actId="26606"/>
          <ac:spMkLst>
            <pc:docMk/>
            <pc:sldMk cId="3557732156" sldId="303"/>
            <ac:spMk id="2" creationId="{EB69C2F3-6BE5-ACD8-8953-F309617EDD03}"/>
          </ac:spMkLst>
        </pc:spChg>
        <pc:spChg chg="del mod">
          <ac:chgData name="Perla Vazquez" userId="79e79f60-d0d4-44cc-bfde-0fb3f48856d2" providerId="ADAL" clId="{8B12503C-0914-416F-9F10-AD323FC9B8DB}" dt="2024-01-08T20:24:35.520" v="284" actId="931"/>
          <ac:spMkLst>
            <pc:docMk/>
            <pc:sldMk cId="3557732156" sldId="303"/>
            <ac:spMk id="3" creationId="{3253E647-1F14-2508-4191-32355F6200E1}"/>
          </ac:spMkLst>
        </pc:spChg>
        <pc:spChg chg="add del">
          <ac:chgData name="Perla Vazquez" userId="79e79f60-d0d4-44cc-bfde-0fb3f48856d2" providerId="ADAL" clId="{8B12503C-0914-416F-9F10-AD323FC9B8DB}" dt="2024-01-08T20:32:12.413" v="306" actId="26606"/>
          <ac:spMkLst>
            <pc:docMk/>
            <pc:sldMk cId="3557732156" sldId="303"/>
            <ac:spMk id="8" creationId="{8E8DBDA3-652C-4F87-B53B-7F73AC8F4FF9}"/>
          </ac:spMkLst>
        </pc:spChg>
        <pc:spChg chg="add del">
          <ac:chgData name="Perla Vazquez" userId="79e79f60-d0d4-44cc-bfde-0fb3f48856d2" providerId="ADAL" clId="{8B12503C-0914-416F-9F10-AD323FC9B8DB}" dt="2024-01-08T20:32:12.413" v="306" actId="26606"/>
          <ac:spMkLst>
            <pc:docMk/>
            <pc:sldMk cId="3557732156" sldId="303"/>
            <ac:spMk id="10" creationId="{42187232-3845-418F-A17C-C138F01D98AB}"/>
          </ac:spMkLst>
        </pc:spChg>
        <pc:spChg chg="add del">
          <ac:chgData name="Perla Vazquez" userId="79e79f60-d0d4-44cc-bfde-0fb3f48856d2" providerId="ADAL" clId="{8B12503C-0914-416F-9F10-AD323FC9B8DB}" dt="2024-01-08T20:32:08.352" v="301" actId="26606"/>
          <ac:spMkLst>
            <pc:docMk/>
            <pc:sldMk cId="3557732156" sldId="303"/>
            <ac:spMk id="14" creationId="{05C1C65E-B181-0345-11FA-86A459781D71}"/>
          </ac:spMkLst>
        </pc:spChg>
        <pc:spChg chg="add del">
          <ac:chgData name="Perla Vazquez" userId="79e79f60-d0d4-44cc-bfde-0fb3f48856d2" providerId="ADAL" clId="{8B12503C-0914-416F-9F10-AD323FC9B8DB}" dt="2024-01-08T20:31:58.649" v="295" actId="26606"/>
          <ac:spMkLst>
            <pc:docMk/>
            <pc:sldMk cId="3557732156" sldId="303"/>
            <ac:spMk id="15" creationId="{21BAF1A3-0C26-4482-A8B3-733484A39852}"/>
          </ac:spMkLst>
        </pc:spChg>
        <pc:spChg chg="add del">
          <ac:chgData name="Perla Vazquez" userId="79e79f60-d0d4-44cc-bfde-0fb3f48856d2" providerId="ADAL" clId="{8B12503C-0914-416F-9F10-AD323FC9B8DB}" dt="2024-01-08T20:31:58.649" v="295" actId="26606"/>
          <ac:spMkLst>
            <pc:docMk/>
            <pc:sldMk cId="3557732156" sldId="303"/>
            <ac:spMk id="17" creationId="{84222189-AB3F-41D9-979A-9853E61EC9D6}"/>
          </ac:spMkLst>
        </pc:spChg>
        <pc:spChg chg="add del">
          <ac:chgData name="Perla Vazquez" userId="79e79f60-d0d4-44cc-bfde-0fb3f48856d2" providerId="ADAL" clId="{8B12503C-0914-416F-9F10-AD323FC9B8DB}" dt="2024-01-08T20:31:58.649" v="295" actId="26606"/>
          <ac:spMkLst>
            <pc:docMk/>
            <pc:sldMk cId="3557732156" sldId="303"/>
            <ac:spMk id="21" creationId="{2755AE38-010B-4FDF-82AB-C1ABB48850CE}"/>
          </ac:spMkLst>
        </pc:spChg>
        <pc:spChg chg="add del">
          <ac:chgData name="Perla Vazquez" userId="79e79f60-d0d4-44cc-bfde-0fb3f48856d2" providerId="ADAL" clId="{8B12503C-0914-416F-9F10-AD323FC9B8DB}" dt="2024-01-08T20:31:59.775" v="297" actId="26606"/>
          <ac:spMkLst>
            <pc:docMk/>
            <pc:sldMk cId="3557732156" sldId="303"/>
            <ac:spMk id="25" creationId="{EF910D50-ED0D-4E9B-A15F-B6006A8ABE73}"/>
          </ac:spMkLst>
        </pc:spChg>
        <pc:spChg chg="add del">
          <ac:chgData name="Perla Vazquez" userId="79e79f60-d0d4-44cc-bfde-0fb3f48856d2" providerId="ADAL" clId="{8B12503C-0914-416F-9F10-AD323FC9B8DB}" dt="2024-01-08T20:31:59.775" v="297" actId="26606"/>
          <ac:spMkLst>
            <pc:docMk/>
            <pc:sldMk cId="3557732156" sldId="303"/>
            <ac:spMk id="26" creationId="{9EBD1765-A4E8-49B1-A47D-BB64896754FB}"/>
          </ac:spMkLst>
        </pc:spChg>
        <pc:spChg chg="add del">
          <ac:chgData name="Perla Vazquez" userId="79e79f60-d0d4-44cc-bfde-0fb3f48856d2" providerId="ADAL" clId="{8B12503C-0914-416F-9F10-AD323FC9B8DB}" dt="2024-01-08T20:31:59.775" v="297" actId="26606"/>
          <ac:spMkLst>
            <pc:docMk/>
            <pc:sldMk cId="3557732156" sldId="303"/>
            <ac:spMk id="28" creationId="{495301C2-0D17-454C-902E-AC004E872589}"/>
          </ac:spMkLst>
        </pc:spChg>
        <pc:spChg chg="add del">
          <ac:chgData name="Perla Vazquez" userId="79e79f60-d0d4-44cc-bfde-0fb3f48856d2" providerId="ADAL" clId="{8B12503C-0914-416F-9F10-AD323FC9B8DB}" dt="2024-01-08T20:32:06.201" v="299" actId="26606"/>
          <ac:spMkLst>
            <pc:docMk/>
            <pc:sldMk cId="3557732156" sldId="303"/>
            <ac:spMk id="31" creationId="{21BAF1A3-0C26-4482-A8B3-733484A39852}"/>
          </ac:spMkLst>
        </pc:spChg>
        <pc:spChg chg="add del">
          <ac:chgData name="Perla Vazquez" userId="79e79f60-d0d4-44cc-bfde-0fb3f48856d2" providerId="ADAL" clId="{8B12503C-0914-416F-9F10-AD323FC9B8DB}" dt="2024-01-08T20:32:06.201" v="299" actId="26606"/>
          <ac:spMkLst>
            <pc:docMk/>
            <pc:sldMk cId="3557732156" sldId="303"/>
            <ac:spMk id="32" creationId="{84222189-AB3F-41D9-979A-9853E61EC9D6}"/>
          </ac:spMkLst>
        </pc:spChg>
        <pc:spChg chg="add del">
          <ac:chgData name="Perla Vazquez" userId="79e79f60-d0d4-44cc-bfde-0fb3f48856d2" providerId="ADAL" clId="{8B12503C-0914-416F-9F10-AD323FC9B8DB}" dt="2024-01-08T20:32:06.201" v="299" actId="26606"/>
          <ac:spMkLst>
            <pc:docMk/>
            <pc:sldMk cId="3557732156" sldId="303"/>
            <ac:spMk id="34" creationId="{2755AE38-010B-4FDF-82AB-C1ABB48850CE}"/>
          </ac:spMkLst>
        </pc:spChg>
        <pc:spChg chg="add del">
          <ac:chgData name="Perla Vazquez" userId="79e79f60-d0d4-44cc-bfde-0fb3f48856d2" providerId="ADAL" clId="{8B12503C-0914-416F-9F10-AD323FC9B8DB}" dt="2024-01-08T20:32:08.352" v="301" actId="26606"/>
          <ac:spMkLst>
            <pc:docMk/>
            <pc:sldMk cId="3557732156" sldId="303"/>
            <ac:spMk id="37" creationId="{D23BECFA-7190-436C-8962-62421F7357C7}"/>
          </ac:spMkLst>
        </pc:spChg>
        <pc:spChg chg="add del">
          <ac:chgData name="Perla Vazquez" userId="79e79f60-d0d4-44cc-bfde-0fb3f48856d2" providerId="ADAL" clId="{8B12503C-0914-416F-9F10-AD323FC9B8DB}" dt="2024-01-08T20:32:08.352" v="301" actId="26606"/>
          <ac:spMkLst>
            <pc:docMk/>
            <pc:sldMk cId="3557732156" sldId="303"/>
            <ac:spMk id="38" creationId="{7E0618A9-FAA6-4972-8A9A-C2CC7F935AD6}"/>
          </ac:spMkLst>
        </pc:spChg>
        <pc:spChg chg="add del">
          <ac:chgData name="Perla Vazquez" userId="79e79f60-d0d4-44cc-bfde-0fb3f48856d2" providerId="ADAL" clId="{8B12503C-0914-416F-9F10-AD323FC9B8DB}" dt="2024-01-08T20:32:11.713" v="303" actId="26606"/>
          <ac:spMkLst>
            <pc:docMk/>
            <pc:sldMk cId="3557732156" sldId="303"/>
            <ac:spMk id="40" creationId="{2753C116-5DD5-4671-AA97-C5133A089A4D}"/>
          </ac:spMkLst>
        </pc:spChg>
        <pc:spChg chg="add del">
          <ac:chgData name="Perla Vazquez" userId="79e79f60-d0d4-44cc-bfde-0fb3f48856d2" providerId="ADAL" clId="{8B12503C-0914-416F-9F10-AD323FC9B8DB}" dt="2024-01-08T20:32:11.713" v="303" actId="26606"/>
          <ac:spMkLst>
            <pc:docMk/>
            <pc:sldMk cId="3557732156" sldId="303"/>
            <ac:spMk id="41" creationId="{15C382AE-5A05-4C4E-B5AF-8D37DA7BAF46}"/>
          </ac:spMkLst>
        </pc:spChg>
        <pc:spChg chg="add del">
          <ac:chgData name="Perla Vazquez" userId="79e79f60-d0d4-44cc-bfde-0fb3f48856d2" providerId="ADAL" clId="{8B12503C-0914-416F-9F10-AD323FC9B8DB}" dt="2024-01-08T20:32:11.713" v="303" actId="26606"/>
          <ac:spMkLst>
            <pc:docMk/>
            <pc:sldMk cId="3557732156" sldId="303"/>
            <ac:spMk id="42" creationId="{CFB304D5-47CE-46A1-BFD2-FEB97F7D8485}"/>
          </ac:spMkLst>
        </pc:spChg>
        <pc:spChg chg="add del">
          <ac:chgData name="Perla Vazquez" userId="79e79f60-d0d4-44cc-bfde-0fb3f48856d2" providerId="ADAL" clId="{8B12503C-0914-416F-9F10-AD323FC9B8DB}" dt="2024-01-08T20:32:11.713" v="303" actId="26606"/>
          <ac:spMkLst>
            <pc:docMk/>
            <pc:sldMk cId="3557732156" sldId="303"/>
            <ac:spMk id="43" creationId="{922FEBF5-705D-4D39-8412-C7AD2C294114}"/>
          </ac:spMkLst>
        </pc:spChg>
        <pc:spChg chg="add del">
          <ac:chgData name="Perla Vazquez" userId="79e79f60-d0d4-44cc-bfde-0fb3f48856d2" providerId="ADAL" clId="{8B12503C-0914-416F-9F10-AD323FC9B8DB}" dt="2024-01-08T20:32:11.713" v="303" actId="26606"/>
          <ac:spMkLst>
            <pc:docMk/>
            <pc:sldMk cId="3557732156" sldId="303"/>
            <ac:spMk id="44" creationId="{51DBA52B-50A5-4F84-849C-7193A838F993}"/>
          </ac:spMkLst>
        </pc:spChg>
        <pc:spChg chg="add del">
          <ac:chgData name="Perla Vazquez" userId="79e79f60-d0d4-44cc-bfde-0fb3f48856d2" providerId="ADAL" clId="{8B12503C-0914-416F-9F10-AD323FC9B8DB}" dt="2024-01-08T20:32:11.713" v="303" actId="26606"/>
          <ac:spMkLst>
            <pc:docMk/>
            <pc:sldMk cId="3557732156" sldId="303"/>
            <ac:spMk id="45" creationId="{46D83974-B07D-B2EC-C401-59B275D8EABF}"/>
          </ac:spMkLst>
        </pc:spChg>
        <pc:spChg chg="add del">
          <ac:chgData name="Perla Vazquez" userId="79e79f60-d0d4-44cc-bfde-0fb3f48856d2" providerId="ADAL" clId="{8B12503C-0914-416F-9F10-AD323FC9B8DB}" dt="2024-01-08T20:32:12.413" v="305" actId="26606"/>
          <ac:spMkLst>
            <pc:docMk/>
            <pc:sldMk cId="3557732156" sldId="303"/>
            <ac:spMk id="47" creationId="{1925A098-66D1-9A69-56CD-F195D1F71876}"/>
          </ac:spMkLst>
        </pc:spChg>
        <pc:spChg chg="add">
          <ac:chgData name="Perla Vazquez" userId="79e79f60-d0d4-44cc-bfde-0fb3f48856d2" providerId="ADAL" clId="{8B12503C-0914-416F-9F10-AD323FC9B8DB}" dt="2024-01-08T20:32:12.413" v="306" actId="26606"/>
          <ac:spMkLst>
            <pc:docMk/>
            <pc:sldMk cId="3557732156" sldId="303"/>
            <ac:spMk id="49" creationId="{21BAF1A3-0C26-4482-A8B3-733484A39852}"/>
          </ac:spMkLst>
        </pc:spChg>
        <pc:spChg chg="add">
          <ac:chgData name="Perla Vazquez" userId="79e79f60-d0d4-44cc-bfde-0fb3f48856d2" providerId="ADAL" clId="{8B12503C-0914-416F-9F10-AD323FC9B8DB}" dt="2024-01-08T20:32:12.413" v="306" actId="26606"/>
          <ac:spMkLst>
            <pc:docMk/>
            <pc:sldMk cId="3557732156" sldId="303"/>
            <ac:spMk id="50" creationId="{84222189-AB3F-41D9-979A-9853E61EC9D6}"/>
          </ac:spMkLst>
        </pc:spChg>
        <pc:spChg chg="add">
          <ac:chgData name="Perla Vazquez" userId="79e79f60-d0d4-44cc-bfde-0fb3f48856d2" providerId="ADAL" clId="{8B12503C-0914-416F-9F10-AD323FC9B8DB}" dt="2024-01-08T20:32:12.413" v="306" actId="26606"/>
          <ac:spMkLst>
            <pc:docMk/>
            <pc:sldMk cId="3557732156" sldId="303"/>
            <ac:spMk id="52" creationId="{2755AE38-010B-4FDF-82AB-C1ABB48850CE}"/>
          </ac:spMkLst>
        </pc:spChg>
        <pc:picChg chg="add mod ord">
          <ac:chgData name="Perla Vazquez" userId="79e79f60-d0d4-44cc-bfde-0fb3f48856d2" providerId="ADAL" clId="{8B12503C-0914-416F-9F10-AD323FC9B8DB}" dt="2024-01-08T20:32:12.413" v="306" actId="26606"/>
          <ac:picMkLst>
            <pc:docMk/>
            <pc:sldMk cId="3557732156" sldId="303"/>
            <ac:picMk id="5" creationId="{30A74727-CDC4-8E80-A5AC-473D26B8AB4F}"/>
          </ac:picMkLst>
        </pc:picChg>
        <pc:picChg chg="add mod">
          <ac:chgData name="Perla Vazquez" userId="79e79f60-d0d4-44cc-bfde-0fb3f48856d2" providerId="ADAL" clId="{8B12503C-0914-416F-9F10-AD323FC9B8DB}" dt="2024-01-08T20:32:55.262" v="308" actId="14100"/>
          <ac:picMkLst>
            <pc:docMk/>
            <pc:sldMk cId="3557732156" sldId="303"/>
            <ac:picMk id="7" creationId="{521D6ACF-A271-D59B-74F9-CE1BDEC6D569}"/>
          </ac:picMkLst>
        </pc:picChg>
        <pc:cxnChg chg="add del">
          <ac:chgData name="Perla Vazquez" userId="79e79f60-d0d4-44cc-bfde-0fb3f48856d2" providerId="ADAL" clId="{8B12503C-0914-416F-9F10-AD323FC9B8DB}" dt="2024-01-08T20:31:58.649" v="295" actId="26606"/>
          <ac:cxnSpMkLst>
            <pc:docMk/>
            <pc:sldMk cId="3557732156" sldId="303"/>
            <ac:cxnSpMk id="19" creationId="{37FE719C-A9F0-4114-A09D-65EA1F026236}"/>
          </ac:cxnSpMkLst>
        </pc:cxnChg>
        <pc:cxnChg chg="add del">
          <ac:chgData name="Perla Vazquez" userId="79e79f60-d0d4-44cc-bfde-0fb3f48856d2" providerId="ADAL" clId="{8B12503C-0914-416F-9F10-AD323FC9B8DB}" dt="2024-01-08T20:31:58.649" v="295" actId="26606"/>
          <ac:cxnSpMkLst>
            <pc:docMk/>
            <pc:sldMk cId="3557732156" sldId="303"/>
            <ac:cxnSpMk id="23" creationId="{672EA614-AE07-4FB3-83A6-E4BB4DE185B5}"/>
          </ac:cxnSpMkLst>
        </pc:cxnChg>
        <pc:cxnChg chg="add del">
          <ac:chgData name="Perla Vazquez" userId="79e79f60-d0d4-44cc-bfde-0fb3f48856d2" providerId="ADAL" clId="{8B12503C-0914-416F-9F10-AD323FC9B8DB}" dt="2024-01-08T20:31:59.775" v="297" actId="26606"/>
          <ac:cxnSpMkLst>
            <pc:docMk/>
            <pc:sldMk cId="3557732156" sldId="303"/>
            <ac:cxnSpMk id="27" creationId="{BD7CF7B8-8D2F-4D78-94AF-BB03AFCBB2F2}"/>
          </ac:cxnSpMkLst>
        </pc:cxnChg>
        <pc:cxnChg chg="add del">
          <ac:chgData name="Perla Vazquez" userId="79e79f60-d0d4-44cc-bfde-0fb3f48856d2" providerId="ADAL" clId="{8B12503C-0914-416F-9F10-AD323FC9B8DB}" dt="2024-01-08T20:31:59.775" v="297" actId="26606"/>
          <ac:cxnSpMkLst>
            <pc:docMk/>
            <pc:sldMk cId="3557732156" sldId="303"/>
            <ac:cxnSpMk id="29" creationId="{C1C78E39-B080-4066-8AE8-77101888BBD9}"/>
          </ac:cxnSpMkLst>
        </pc:cxnChg>
        <pc:cxnChg chg="add del">
          <ac:chgData name="Perla Vazquez" userId="79e79f60-d0d4-44cc-bfde-0fb3f48856d2" providerId="ADAL" clId="{8B12503C-0914-416F-9F10-AD323FC9B8DB}" dt="2024-01-08T20:32:06.201" v="299" actId="26606"/>
          <ac:cxnSpMkLst>
            <pc:docMk/>
            <pc:sldMk cId="3557732156" sldId="303"/>
            <ac:cxnSpMk id="33" creationId="{37FE719C-A9F0-4114-A09D-65EA1F026236}"/>
          </ac:cxnSpMkLst>
        </pc:cxnChg>
        <pc:cxnChg chg="add del">
          <ac:chgData name="Perla Vazquez" userId="79e79f60-d0d4-44cc-bfde-0fb3f48856d2" providerId="ADAL" clId="{8B12503C-0914-416F-9F10-AD323FC9B8DB}" dt="2024-01-08T20:32:06.201" v="299" actId="26606"/>
          <ac:cxnSpMkLst>
            <pc:docMk/>
            <pc:sldMk cId="3557732156" sldId="303"/>
            <ac:cxnSpMk id="35" creationId="{672EA614-AE07-4FB3-83A6-E4BB4DE185B5}"/>
          </ac:cxnSpMkLst>
        </pc:cxnChg>
        <pc:cxnChg chg="add">
          <ac:chgData name="Perla Vazquez" userId="79e79f60-d0d4-44cc-bfde-0fb3f48856d2" providerId="ADAL" clId="{8B12503C-0914-416F-9F10-AD323FC9B8DB}" dt="2024-01-08T20:32:12.413" v="306" actId="26606"/>
          <ac:cxnSpMkLst>
            <pc:docMk/>
            <pc:sldMk cId="3557732156" sldId="303"/>
            <ac:cxnSpMk id="51" creationId="{37FE719C-A9F0-4114-A09D-65EA1F026236}"/>
          </ac:cxnSpMkLst>
        </pc:cxnChg>
        <pc:cxnChg chg="add">
          <ac:chgData name="Perla Vazquez" userId="79e79f60-d0d4-44cc-bfde-0fb3f48856d2" providerId="ADAL" clId="{8B12503C-0914-416F-9F10-AD323FC9B8DB}" dt="2024-01-08T20:32:12.413" v="306" actId="26606"/>
          <ac:cxnSpMkLst>
            <pc:docMk/>
            <pc:sldMk cId="3557732156" sldId="303"/>
            <ac:cxnSpMk id="53" creationId="{672EA614-AE07-4FB3-83A6-E4BB4DE185B5}"/>
          </ac:cxnSpMkLst>
        </pc:cxnChg>
      </pc:sldChg>
    </pc:docChg>
  </pc:docChgLst>
  <pc:docChgLst>
    <pc:chgData name="Maritza Owens" userId="dc28c723-51fb-467e-880a-ccaadfe1121c" providerId="ADAL" clId="{D20B95EE-6C53-44CE-B057-1D1F12C7F562}"/>
    <pc:docChg chg="modSld">
      <pc:chgData name="Maritza Owens" userId="dc28c723-51fb-467e-880a-ccaadfe1121c" providerId="ADAL" clId="{D20B95EE-6C53-44CE-B057-1D1F12C7F562}" dt="2024-02-14T17:46:59.534" v="0" actId="1076"/>
      <pc:docMkLst>
        <pc:docMk/>
      </pc:docMkLst>
      <pc:sldChg chg="modSp mod">
        <pc:chgData name="Maritza Owens" userId="dc28c723-51fb-467e-880a-ccaadfe1121c" providerId="ADAL" clId="{D20B95EE-6C53-44CE-B057-1D1F12C7F562}" dt="2024-02-14T17:46:59.534" v="0" actId="1076"/>
        <pc:sldMkLst>
          <pc:docMk/>
          <pc:sldMk cId="441467121" sldId="301"/>
        </pc:sldMkLst>
        <pc:graphicFrameChg chg="mod">
          <ac:chgData name="Maritza Owens" userId="dc28c723-51fb-467e-880a-ccaadfe1121c" providerId="ADAL" clId="{D20B95EE-6C53-44CE-B057-1D1F12C7F562}" dt="2024-02-14T17:46:59.534" v="0" actId="1076"/>
          <ac:graphicFrameMkLst>
            <pc:docMk/>
            <pc:sldMk cId="441467121" sldId="301"/>
            <ac:graphicFrameMk id="7" creationId="{00000000-0000-0000-0000-000000000000}"/>
          </ac:graphicFrameMkLst>
        </pc:graphicFrameChg>
      </pc:sldChg>
    </pc:docChg>
  </pc:docChgLst>
  <pc:docChgLst>
    <pc:chgData name="Perla Vazquez" userId="79e79f60-d0d4-44cc-bfde-0fb3f48856d2" providerId="ADAL" clId="{7A90D072-F7C8-47B6-A5E3-E89C0E1F7646}"/>
    <pc:docChg chg="modSld">
      <pc:chgData name="Perla Vazquez" userId="79e79f60-d0d4-44cc-bfde-0fb3f48856d2" providerId="ADAL" clId="{7A90D072-F7C8-47B6-A5E3-E89C0E1F7646}" dt="2023-03-06T17:36:40.406" v="0"/>
      <pc:docMkLst>
        <pc:docMk/>
      </pc:docMkLst>
      <pc:sldChg chg="modSp">
        <pc:chgData name="Perla Vazquez" userId="79e79f60-d0d4-44cc-bfde-0fb3f48856d2" providerId="ADAL" clId="{7A90D072-F7C8-47B6-A5E3-E89C0E1F7646}" dt="2023-03-06T17:36:40.406" v="0"/>
        <pc:sldMkLst>
          <pc:docMk/>
          <pc:sldMk cId="1916071961" sldId="299"/>
        </pc:sldMkLst>
        <pc:graphicFrameChg chg="mod">
          <ac:chgData name="Perla Vazquez" userId="79e79f60-d0d4-44cc-bfde-0fb3f48856d2" providerId="ADAL" clId="{7A90D072-F7C8-47B6-A5E3-E89C0E1F7646}" dt="2023-03-06T17:36:40.406" v="0"/>
          <ac:graphicFrameMkLst>
            <pc:docMk/>
            <pc:sldMk cId="1916071961" sldId="299"/>
            <ac:graphicFrameMk id="5" creationId="{00000000-0000-0000-0000-000000000000}"/>
          </ac:graphicFrameMkLst>
        </pc:graphicFrameChg>
      </pc:sldChg>
    </pc:docChg>
  </pc:docChgLst>
  <pc:docChgLst>
    <pc:chgData name="Computer 7" userId="fe0204c0-7022-4dd9-83ce-237862a6b2c4" providerId="ADAL" clId="{7044852C-C861-4CF8-A414-CC622E8368DC}"/>
    <pc:docChg chg="undo custSel modSld sldOrd modMainMaster">
      <pc:chgData name="Computer 7" userId="fe0204c0-7022-4dd9-83ce-237862a6b2c4" providerId="ADAL" clId="{7044852C-C861-4CF8-A414-CC622E8368DC}" dt="2023-12-15T19:44:27.653" v="1985" actId="20577"/>
      <pc:docMkLst>
        <pc:docMk/>
      </pc:docMkLst>
      <pc:sldChg chg="modSp mod setBg">
        <pc:chgData name="Computer 7" userId="fe0204c0-7022-4dd9-83ce-237862a6b2c4" providerId="ADAL" clId="{7044852C-C861-4CF8-A414-CC622E8368DC}" dt="2023-12-15T19:44:27.653" v="1985" actId="20577"/>
        <pc:sldMkLst>
          <pc:docMk/>
          <pc:sldMk cId="2535552955" sldId="283"/>
        </pc:sldMkLst>
        <pc:spChg chg="mod">
          <ac:chgData name="Computer 7" userId="fe0204c0-7022-4dd9-83ce-237862a6b2c4" providerId="ADAL" clId="{7044852C-C861-4CF8-A414-CC622E8368DC}" dt="2023-12-15T15:05:13.619" v="583"/>
          <ac:spMkLst>
            <pc:docMk/>
            <pc:sldMk cId="2535552955" sldId="283"/>
            <ac:spMk id="4" creationId="{8BC8250D-2F23-9AC6-05F9-5F793E71499A}"/>
          </ac:spMkLst>
        </pc:spChg>
        <pc:graphicFrameChg chg="mod modGraphic">
          <ac:chgData name="Computer 7" userId="fe0204c0-7022-4dd9-83ce-237862a6b2c4" providerId="ADAL" clId="{7044852C-C861-4CF8-A414-CC622E8368DC}" dt="2023-12-15T19:44:27.653" v="1985" actId="20577"/>
          <ac:graphicFrameMkLst>
            <pc:docMk/>
            <pc:sldMk cId="2535552955" sldId="283"/>
            <ac:graphicFrameMk id="5" creationId="{42FED877-848F-B936-7C36-5ADCCE731753}"/>
          </ac:graphicFrameMkLst>
        </pc:graphicFrameChg>
      </pc:sldChg>
      <pc:sldChg chg="modSp mod setBg">
        <pc:chgData name="Computer 7" userId="fe0204c0-7022-4dd9-83ce-237862a6b2c4" providerId="ADAL" clId="{7044852C-C861-4CF8-A414-CC622E8368DC}" dt="2023-12-15T18:16:10.882" v="1849"/>
        <pc:sldMkLst>
          <pc:docMk/>
          <pc:sldMk cId="3703601806" sldId="289"/>
        </pc:sldMkLst>
        <pc:spChg chg="mod">
          <ac:chgData name="Computer 7" userId="fe0204c0-7022-4dd9-83ce-237862a6b2c4" providerId="ADAL" clId="{7044852C-C861-4CF8-A414-CC622E8368DC}" dt="2023-12-15T15:43:39.705" v="925" actId="1076"/>
          <ac:spMkLst>
            <pc:docMk/>
            <pc:sldMk cId="3703601806" sldId="289"/>
            <ac:spMk id="2" creationId="{00000000-0000-0000-0000-000000000000}"/>
          </ac:spMkLst>
        </pc:spChg>
        <pc:graphicFrameChg chg="mod">
          <ac:chgData name="Computer 7" userId="fe0204c0-7022-4dd9-83ce-237862a6b2c4" providerId="ADAL" clId="{7044852C-C861-4CF8-A414-CC622E8368DC}" dt="2023-12-15T15:34:43.100" v="794"/>
          <ac:graphicFrameMkLst>
            <pc:docMk/>
            <pc:sldMk cId="3703601806" sldId="289"/>
            <ac:graphicFrameMk id="23" creationId="{F217ED16-68B3-4EDA-89B1-685702C3E5FE}"/>
          </ac:graphicFrameMkLst>
        </pc:graphicFrameChg>
      </pc:sldChg>
      <pc:sldChg chg="addSp delSp modSp mod setBg">
        <pc:chgData name="Computer 7" userId="fe0204c0-7022-4dd9-83ce-237862a6b2c4" providerId="ADAL" clId="{7044852C-C861-4CF8-A414-CC622E8368DC}" dt="2023-12-15T18:51:13.197" v="1939" actId="13926"/>
        <pc:sldMkLst>
          <pc:docMk/>
          <pc:sldMk cId="488332710" sldId="290"/>
        </pc:sldMkLst>
        <pc:spChg chg="mod">
          <ac:chgData name="Computer 7" userId="fe0204c0-7022-4dd9-83ce-237862a6b2c4" providerId="ADAL" clId="{7044852C-C861-4CF8-A414-CC622E8368DC}" dt="2023-12-15T15:08:23.363" v="610" actId="207"/>
          <ac:spMkLst>
            <pc:docMk/>
            <pc:sldMk cId="488332710" sldId="290"/>
            <ac:spMk id="2" creationId="{00000000-0000-0000-0000-000000000000}"/>
          </ac:spMkLst>
        </pc:spChg>
        <pc:spChg chg="del mod">
          <ac:chgData name="Computer 7" userId="fe0204c0-7022-4dd9-83ce-237862a6b2c4" providerId="ADAL" clId="{7044852C-C861-4CF8-A414-CC622E8368DC}" dt="2023-12-15T14:25:40.248" v="367" actId="478"/>
          <ac:spMkLst>
            <pc:docMk/>
            <pc:sldMk cId="488332710" sldId="290"/>
            <ac:spMk id="3" creationId="{00000000-0000-0000-0000-000000000000}"/>
          </ac:spMkLst>
        </pc:spChg>
        <pc:spChg chg="add mod">
          <ac:chgData name="Computer 7" userId="fe0204c0-7022-4dd9-83ce-237862a6b2c4" providerId="ADAL" clId="{7044852C-C861-4CF8-A414-CC622E8368DC}" dt="2023-12-15T18:51:13.197" v="1939" actId="13926"/>
          <ac:spMkLst>
            <pc:docMk/>
            <pc:sldMk cId="488332710" sldId="290"/>
            <ac:spMk id="4" creationId="{6D1E39A7-A8F1-7511-7FD0-8189DD9FA187}"/>
          </ac:spMkLst>
        </pc:spChg>
        <pc:graphicFrameChg chg="mod">
          <ac:chgData name="Computer 7" userId="fe0204c0-7022-4dd9-83ce-237862a6b2c4" providerId="ADAL" clId="{7044852C-C861-4CF8-A414-CC622E8368DC}" dt="2023-12-15T15:45:12.267" v="936"/>
          <ac:graphicFrameMkLst>
            <pc:docMk/>
            <pc:sldMk cId="488332710" sldId="290"/>
            <ac:graphicFrameMk id="8" creationId="{C4E37810-C5FF-46E4-B283-17DB9CEF184F}"/>
          </ac:graphicFrameMkLst>
        </pc:graphicFrameChg>
        <pc:graphicFrameChg chg="mod">
          <ac:chgData name="Computer 7" userId="fe0204c0-7022-4dd9-83ce-237862a6b2c4" providerId="ADAL" clId="{7044852C-C861-4CF8-A414-CC622E8368DC}" dt="2023-12-15T14:29:20.951" v="402" actId="14100"/>
          <ac:graphicFrameMkLst>
            <pc:docMk/>
            <pc:sldMk cId="488332710" sldId="290"/>
            <ac:graphicFrameMk id="11" creationId="{0C0CE00F-D697-47C6-AC8C-2BB33F1A61CD}"/>
          </ac:graphicFrameMkLst>
        </pc:graphicFrameChg>
        <pc:graphicFrameChg chg="mod">
          <ac:chgData name="Computer 7" userId="fe0204c0-7022-4dd9-83ce-237862a6b2c4" providerId="ADAL" clId="{7044852C-C861-4CF8-A414-CC622E8368DC}" dt="2023-12-15T15:08:17.964" v="609" actId="1076"/>
          <ac:graphicFrameMkLst>
            <pc:docMk/>
            <pc:sldMk cId="488332710" sldId="290"/>
            <ac:graphicFrameMk id="14" creationId="{21500C43-DC85-450D-ACE3-6F3F25D00DB5}"/>
          </ac:graphicFrameMkLst>
        </pc:graphicFrameChg>
        <pc:inkChg chg="add del">
          <ac:chgData name="Computer 7" userId="fe0204c0-7022-4dd9-83ce-237862a6b2c4" providerId="ADAL" clId="{7044852C-C861-4CF8-A414-CC622E8368DC}" dt="2023-12-15T15:22:48.359" v="711" actId="9405"/>
          <ac:inkMkLst>
            <pc:docMk/>
            <pc:sldMk cId="488332710" sldId="290"/>
            <ac:inkMk id="7" creationId="{65A49FB1-16BA-38DB-BFFD-3E1C08FEE382}"/>
          </ac:inkMkLst>
        </pc:inkChg>
        <pc:inkChg chg="add del">
          <ac:chgData name="Computer 7" userId="fe0204c0-7022-4dd9-83ce-237862a6b2c4" providerId="ADAL" clId="{7044852C-C861-4CF8-A414-CC622E8368DC}" dt="2023-12-15T15:22:47.843" v="710" actId="9405"/>
          <ac:inkMkLst>
            <pc:docMk/>
            <pc:sldMk cId="488332710" sldId="290"/>
            <ac:inkMk id="9" creationId="{84A4D86A-306C-5613-203E-CEBA0A2C20E0}"/>
          </ac:inkMkLst>
        </pc:inkChg>
        <pc:inkChg chg="add del">
          <ac:chgData name="Computer 7" userId="fe0204c0-7022-4dd9-83ce-237862a6b2c4" providerId="ADAL" clId="{7044852C-C861-4CF8-A414-CC622E8368DC}" dt="2023-12-15T15:22:47.452" v="709" actId="9405"/>
          <ac:inkMkLst>
            <pc:docMk/>
            <pc:sldMk cId="488332710" sldId="290"/>
            <ac:inkMk id="10" creationId="{73AA4665-150D-3B1C-DF22-5F574CA66E39}"/>
          </ac:inkMkLst>
        </pc:inkChg>
        <pc:cxnChg chg="add del mod">
          <ac:chgData name="Computer 7" userId="fe0204c0-7022-4dd9-83ce-237862a6b2c4" providerId="ADAL" clId="{7044852C-C861-4CF8-A414-CC622E8368DC}" dt="2023-12-15T15:22:49.429" v="713" actId="11529"/>
          <ac:cxnSpMkLst>
            <pc:docMk/>
            <pc:sldMk cId="488332710" sldId="290"/>
            <ac:cxnSpMk id="6" creationId="{98BBEA7A-6E6D-805A-7A67-F98E4594C262}"/>
          </ac:cxnSpMkLst>
        </pc:cxnChg>
      </pc:sldChg>
      <pc:sldChg chg="delSp modSp mod">
        <pc:chgData name="Computer 7" userId="fe0204c0-7022-4dd9-83ce-237862a6b2c4" providerId="ADAL" clId="{7044852C-C861-4CF8-A414-CC622E8368DC}" dt="2023-12-15T15:15:24.904" v="649" actId="1035"/>
        <pc:sldMkLst>
          <pc:docMk/>
          <pc:sldMk cId="2241128809" sldId="291"/>
        </pc:sldMkLst>
        <pc:spChg chg="mod">
          <ac:chgData name="Computer 7" userId="fe0204c0-7022-4dd9-83ce-237862a6b2c4" providerId="ADAL" clId="{7044852C-C861-4CF8-A414-CC622E8368DC}" dt="2023-12-15T15:08:30.342" v="611" actId="207"/>
          <ac:spMkLst>
            <pc:docMk/>
            <pc:sldMk cId="2241128809" sldId="291"/>
            <ac:spMk id="2" creationId="{00000000-0000-0000-0000-000000000000}"/>
          </ac:spMkLst>
        </pc:spChg>
        <pc:spChg chg="del mod">
          <ac:chgData name="Computer 7" userId="fe0204c0-7022-4dd9-83ce-237862a6b2c4" providerId="ADAL" clId="{7044852C-C861-4CF8-A414-CC622E8368DC}" dt="2023-12-15T14:31:21.690" v="406" actId="478"/>
          <ac:spMkLst>
            <pc:docMk/>
            <pc:sldMk cId="2241128809" sldId="291"/>
            <ac:spMk id="3" creationId="{00000000-0000-0000-0000-000000000000}"/>
          </ac:spMkLst>
        </pc:spChg>
        <pc:spChg chg="mod">
          <ac:chgData name="Computer 7" userId="fe0204c0-7022-4dd9-83ce-237862a6b2c4" providerId="ADAL" clId="{7044852C-C861-4CF8-A414-CC622E8368DC}" dt="2023-12-15T15:11:01.264" v="627" actId="2711"/>
          <ac:spMkLst>
            <pc:docMk/>
            <pc:sldMk cId="2241128809" sldId="291"/>
            <ac:spMk id="6" creationId="{00000000-0000-0000-0000-000000000000}"/>
          </ac:spMkLst>
        </pc:spChg>
        <pc:graphicFrameChg chg="mod">
          <ac:chgData name="Computer 7" userId="fe0204c0-7022-4dd9-83ce-237862a6b2c4" providerId="ADAL" clId="{7044852C-C861-4CF8-A414-CC622E8368DC}" dt="2023-12-15T15:15:24.904" v="649" actId="1035"/>
          <ac:graphicFrameMkLst>
            <pc:docMk/>
            <pc:sldMk cId="2241128809" sldId="291"/>
            <ac:graphicFrameMk id="5" creationId="{00000000-0000-0000-0000-000000000000}"/>
          </ac:graphicFrameMkLst>
        </pc:graphicFrameChg>
        <pc:graphicFrameChg chg="mod">
          <ac:chgData name="Computer 7" userId="fe0204c0-7022-4dd9-83ce-237862a6b2c4" providerId="ADAL" clId="{7044852C-C861-4CF8-A414-CC622E8368DC}" dt="2023-12-15T15:14:57.537" v="646"/>
          <ac:graphicFrameMkLst>
            <pc:docMk/>
            <pc:sldMk cId="2241128809" sldId="291"/>
            <ac:graphicFrameMk id="7" creationId="{00000000-0000-0000-0000-000000000000}"/>
          </ac:graphicFrameMkLst>
        </pc:graphicFrameChg>
        <pc:graphicFrameChg chg="mod">
          <ac:chgData name="Computer 7" userId="fe0204c0-7022-4dd9-83ce-237862a6b2c4" providerId="ADAL" clId="{7044852C-C861-4CF8-A414-CC622E8368DC}" dt="2023-12-15T15:15:05.611" v="648"/>
          <ac:graphicFrameMkLst>
            <pc:docMk/>
            <pc:sldMk cId="2241128809" sldId="291"/>
            <ac:graphicFrameMk id="9" creationId="{00000000-0000-0000-0000-000000000000}"/>
          </ac:graphicFrameMkLst>
        </pc:graphicFrameChg>
      </pc:sldChg>
      <pc:sldChg chg="addSp delSp modSp mod">
        <pc:chgData name="Computer 7" userId="fe0204c0-7022-4dd9-83ce-237862a6b2c4" providerId="ADAL" clId="{7044852C-C861-4CF8-A414-CC622E8368DC}" dt="2023-12-15T16:20:05.778" v="1027" actId="20577"/>
        <pc:sldMkLst>
          <pc:docMk/>
          <pc:sldMk cId="588964422" sldId="292"/>
        </pc:sldMkLst>
        <pc:spChg chg="mod">
          <ac:chgData name="Computer 7" userId="fe0204c0-7022-4dd9-83ce-237862a6b2c4" providerId="ADAL" clId="{7044852C-C861-4CF8-A414-CC622E8368DC}" dt="2023-12-15T15:12:30.708" v="637" actId="207"/>
          <ac:spMkLst>
            <pc:docMk/>
            <pc:sldMk cId="588964422" sldId="292"/>
            <ac:spMk id="2" creationId="{00000000-0000-0000-0000-000000000000}"/>
          </ac:spMkLst>
        </pc:spChg>
        <pc:spChg chg="mod">
          <ac:chgData name="Computer 7" userId="fe0204c0-7022-4dd9-83ce-237862a6b2c4" providerId="ADAL" clId="{7044852C-C861-4CF8-A414-CC622E8368DC}" dt="2023-12-15T16:20:05.778" v="1027" actId="20577"/>
          <ac:spMkLst>
            <pc:docMk/>
            <pc:sldMk cId="588964422" sldId="292"/>
            <ac:spMk id="4" creationId="{00000000-0000-0000-0000-000000000000}"/>
          </ac:spMkLst>
        </pc:spChg>
        <pc:graphicFrameChg chg="mod">
          <ac:chgData name="Computer 7" userId="fe0204c0-7022-4dd9-83ce-237862a6b2c4" providerId="ADAL" clId="{7044852C-C861-4CF8-A414-CC622E8368DC}" dt="2023-12-15T15:39:49.821" v="832"/>
          <ac:graphicFrameMkLst>
            <pc:docMk/>
            <pc:sldMk cId="588964422" sldId="292"/>
            <ac:graphicFrameMk id="5" creationId="{00000000-0000-0000-0000-000000000000}"/>
          </ac:graphicFrameMkLst>
        </pc:graphicFrameChg>
        <pc:graphicFrameChg chg="mod">
          <ac:chgData name="Computer 7" userId="fe0204c0-7022-4dd9-83ce-237862a6b2c4" providerId="ADAL" clId="{7044852C-C861-4CF8-A414-CC622E8368DC}" dt="2023-12-15T15:39:52.070" v="833" actId="1076"/>
          <ac:graphicFrameMkLst>
            <pc:docMk/>
            <pc:sldMk cId="588964422" sldId="292"/>
            <ac:graphicFrameMk id="7" creationId="{00000000-0000-0000-0000-000000000000}"/>
          </ac:graphicFrameMkLst>
        </pc:graphicFrameChg>
        <pc:graphicFrameChg chg="mod">
          <ac:chgData name="Computer 7" userId="fe0204c0-7022-4dd9-83ce-237862a6b2c4" providerId="ADAL" clId="{7044852C-C861-4CF8-A414-CC622E8368DC}" dt="2023-12-15T15:15:52.621" v="653"/>
          <ac:graphicFrameMkLst>
            <pc:docMk/>
            <pc:sldMk cId="588964422" sldId="292"/>
            <ac:graphicFrameMk id="8" creationId="{00000000-0000-0000-0000-000000000000}"/>
          </ac:graphicFrameMkLst>
        </pc:graphicFrameChg>
        <pc:picChg chg="add del mod">
          <ac:chgData name="Computer 7" userId="fe0204c0-7022-4dd9-83ce-237862a6b2c4" providerId="ADAL" clId="{7044852C-C861-4CF8-A414-CC622E8368DC}" dt="2023-12-15T15:25:31.844" v="726" actId="478"/>
          <ac:picMkLst>
            <pc:docMk/>
            <pc:sldMk cId="588964422" sldId="292"/>
            <ac:picMk id="9" creationId="{783714EC-C9CB-67FA-818F-EE949CC5509A}"/>
          </ac:picMkLst>
        </pc:picChg>
        <pc:picChg chg="add del mod">
          <ac:chgData name="Computer 7" userId="fe0204c0-7022-4dd9-83ce-237862a6b2c4" providerId="ADAL" clId="{7044852C-C861-4CF8-A414-CC622E8368DC}" dt="2023-12-15T15:39:28.020" v="826" actId="478"/>
          <ac:picMkLst>
            <pc:docMk/>
            <pc:sldMk cId="588964422" sldId="292"/>
            <ac:picMk id="11" creationId="{355A24F5-7BEA-7BA8-6464-D517CB45B361}"/>
          </ac:picMkLst>
        </pc:picChg>
      </pc:sldChg>
      <pc:sldChg chg="addSp delSp modSp mod">
        <pc:chgData name="Computer 7" userId="fe0204c0-7022-4dd9-83ce-237862a6b2c4" providerId="ADAL" clId="{7044852C-C861-4CF8-A414-CC622E8368DC}" dt="2023-12-15T16:28:27.723" v="1296" actId="20577"/>
        <pc:sldMkLst>
          <pc:docMk/>
          <pc:sldMk cId="2316309539" sldId="293"/>
        </pc:sldMkLst>
        <pc:spChg chg="mod">
          <ac:chgData name="Computer 7" userId="fe0204c0-7022-4dd9-83ce-237862a6b2c4" providerId="ADAL" clId="{7044852C-C861-4CF8-A414-CC622E8368DC}" dt="2023-12-15T15:11:51.056" v="632" actId="207"/>
          <ac:spMkLst>
            <pc:docMk/>
            <pc:sldMk cId="2316309539" sldId="293"/>
            <ac:spMk id="2" creationId="{00000000-0000-0000-0000-000000000000}"/>
          </ac:spMkLst>
        </pc:spChg>
        <pc:spChg chg="del mod">
          <ac:chgData name="Computer 7" userId="fe0204c0-7022-4dd9-83ce-237862a6b2c4" providerId="ADAL" clId="{7044852C-C861-4CF8-A414-CC622E8368DC}" dt="2023-12-15T14:36:14.794" v="451" actId="478"/>
          <ac:spMkLst>
            <pc:docMk/>
            <pc:sldMk cId="2316309539" sldId="293"/>
            <ac:spMk id="3" creationId="{00000000-0000-0000-0000-000000000000}"/>
          </ac:spMkLst>
        </pc:spChg>
        <pc:spChg chg="add del mod">
          <ac:chgData name="Computer 7" userId="fe0204c0-7022-4dd9-83ce-237862a6b2c4" providerId="ADAL" clId="{7044852C-C861-4CF8-A414-CC622E8368DC}" dt="2023-12-15T14:35:37.071" v="437" actId="478"/>
          <ac:spMkLst>
            <pc:docMk/>
            <pc:sldMk cId="2316309539" sldId="293"/>
            <ac:spMk id="4" creationId="{E6541B15-4C6A-CC25-EB96-FA5C0EB53616}"/>
          </ac:spMkLst>
        </pc:spChg>
        <pc:spChg chg="mod">
          <ac:chgData name="Computer 7" userId="fe0204c0-7022-4dd9-83ce-237862a6b2c4" providerId="ADAL" clId="{7044852C-C861-4CF8-A414-CC622E8368DC}" dt="2023-12-15T15:12:01.328" v="634" actId="1076"/>
          <ac:spMkLst>
            <pc:docMk/>
            <pc:sldMk cId="2316309539" sldId="293"/>
            <ac:spMk id="6" creationId="{00000000-0000-0000-0000-000000000000}"/>
          </ac:spMkLst>
        </pc:spChg>
        <pc:spChg chg="add mod">
          <ac:chgData name="Computer 7" userId="fe0204c0-7022-4dd9-83ce-237862a6b2c4" providerId="ADAL" clId="{7044852C-C861-4CF8-A414-CC622E8368DC}" dt="2023-12-15T16:28:27.723" v="1296" actId="20577"/>
          <ac:spMkLst>
            <pc:docMk/>
            <pc:sldMk cId="2316309539" sldId="293"/>
            <ac:spMk id="9" creationId="{CEF4998C-50ED-8CF7-3839-0975E493C23A}"/>
          </ac:spMkLst>
        </pc:spChg>
        <pc:graphicFrameChg chg="mod">
          <ac:chgData name="Computer 7" userId="fe0204c0-7022-4dd9-83ce-237862a6b2c4" providerId="ADAL" clId="{7044852C-C861-4CF8-A414-CC622E8368DC}" dt="2023-12-15T15:16:18.121" v="656"/>
          <ac:graphicFrameMkLst>
            <pc:docMk/>
            <pc:sldMk cId="2316309539" sldId="293"/>
            <ac:graphicFrameMk id="5" creationId="{00000000-0000-0000-0000-000000000000}"/>
          </ac:graphicFrameMkLst>
        </pc:graphicFrameChg>
        <pc:graphicFrameChg chg="mod">
          <ac:chgData name="Computer 7" userId="fe0204c0-7022-4dd9-83ce-237862a6b2c4" providerId="ADAL" clId="{7044852C-C861-4CF8-A414-CC622E8368DC}" dt="2023-12-15T15:16:15.723" v="655"/>
          <ac:graphicFrameMkLst>
            <pc:docMk/>
            <pc:sldMk cId="2316309539" sldId="293"/>
            <ac:graphicFrameMk id="7" creationId="{00000000-0000-0000-0000-000000000000}"/>
          </ac:graphicFrameMkLst>
        </pc:graphicFrameChg>
        <pc:graphicFrameChg chg="mod">
          <ac:chgData name="Computer 7" userId="fe0204c0-7022-4dd9-83ce-237862a6b2c4" providerId="ADAL" clId="{7044852C-C861-4CF8-A414-CC622E8368DC}" dt="2023-12-15T15:16:12.710" v="654"/>
          <ac:graphicFrameMkLst>
            <pc:docMk/>
            <pc:sldMk cId="2316309539" sldId="293"/>
            <ac:graphicFrameMk id="8" creationId="{00000000-0000-0000-0000-000000000000}"/>
          </ac:graphicFrameMkLst>
        </pc:graphicFrameChg>
        <pc:picChg chg="add del mod">
          <ac:chgData name="Computer 7" userId="fe0204c0-7022-4dd9-83ce-237862a6b2c4" providerId="ADAL" clId="{7044852C-C861-4CF8-A414-CC622E8368DC}" dt="2023-12-15T15:26:40.488" v="734" actId="478"/>
          <ac:picMkLst>
            <pc:docMk/>
            <pc:sldMk cId="2316309539" sldId="293"/>
            <ac:picMk id="11" creationId="{79F93901-F297-7317-AA7C-B39DAB6281B8}"/>
          </ac:picMkLst>
        </pc:picChg>
        <pc:picChg chg="add del mod">
          <ac:chgData name="Computer 7" userId="fe0204c0-7022-4dd9-83ce-237862a6b2c4" providerId="ADAL" clId="{7044852C-C861-4CF8-A414-CC622E8368DC}" dt="2023-12-15T15:26:22.273" v="731" actId="931"/>
          <ac:picMkLst>
            <pc:docMk/>
            <pc:sldMk cId="2316309539" sldId="293"/>
            <ac:picMk id="13" creationId="{01731C9B-3668-5B2E-91A1-0C97CE9B33C3}"/>
          </ac:picMkLst>
        </pc:picChg>
        <pc:picChg chg="add mod">
          <ac:chgData name="Computer 7" userId="fe0204c0-7022-4dd9-83ce-237862a6b2c4" providerId="ADAL" clId="{7044852C-C861-4CF8-A414-CC622E8368DC}" dt="2023-12-15T15:27:25.992" v="744" actId="1076"/>
          <ac:picMkLst>
            <pc:docMk/>
            <pc:sldMk cId="2316309539" sldId="293"/>
            <ac:picMk id="15" creationId="{9835581F-9943-E834-52E8-01C6470130C5}"/>
          </ac:picMkLst>
        </pc:picChg>
      </pc:sldChg>
      <pc:sldChg chg="addSp delSp modSp mod setBg">
        <pc:chgData name="Computer 7" userId="fe0204c0-7022-4dd9-83ce-237862a6b2c4" providerId="ADAL" clId="{7044852C-C861-4CF8-A414-CC622E8368DC}" dt="2023-12-15T19:31:19.921" v="1945" actId="20577"/>
        <pc:sldMkLst>
          <pc:docMk/>
          <pc:sldMk cId="1917100586" sldId="294"/>
        </pc:sldMkLst>
        <pc:spChg chg="mod">
          <ac:chgData name="Computer 7" userId="fe0204c0-7022-4dd9-83ce-237862a6b2c4" providerId="ADAL" clId="{7044852C-C861-4CF8-A414-CC622E8368DC}" dt="2023-12-15T15:19:33.657" v="683" actId="14100"/>
          <ac:spMkLst>
            <pc:docMk/>
            <pc:sldMk cId="1917100586" sldId="294"/>
            <ac:spMk id="2" creationId="{00000000-0000-0000-0000-000000000000}"/>
          </ac:spMkLst>
        </pc:spChg>
        <pc:spChg chg="mod">
          <ac:chgData name="Computer 7" userId="fe0204c0-7022-4dd9-83ce-237862a6b2c4" providerId="ADAL" clId="{7044852C-C861-4CF8-A414-CC622E8368DC}" dt="2023-12-15T15:17:00.498" v="660" actId="207"/>
          <ac:spMkLst>
            <pc:docMk/>
            <pc:sldMk cId="1917100586" sldId="294"/>
            <ac:spMk id="3" creationId="{00000000-0000-0000-0000-000000000000}"/>
          </ac:spMkLst>
        </pc:spChg>
        <pc:spChg chg="mod">
          <ac:chgData name="Computer 7" userId="fe0204c0-7022-4dd9-83ce-237862a6b2c4" providerId="ADAL" clId="{7044852C-C861-4CF8-A414-CC622E8368DC}" dt="2023-12-15T19:31:19.921" v="1945" actId="20577"/>
          <ac:spMkLst>
            <pc:docMk/>
            <pc:sldMk cId="1917100586" sldId="294"/>
            <ac:spMk id="6" creationId="{00000000-0000-0000-0000-000000000000}"/>
          </ac:spMkLst>
        </pc:spChg>
        <pc:graphicFrameChg chg="mod">
          <ac:chgData name="Computer 7" userId="fe0204c0-7022-4dd9-83ce-237862a6b2c4" providerId="ADAL" clId="{7044852C-C861-4CF8-A414-CC622E8368DC}" dt="2023-12-15T15:17:36.690" v="664"/>
          <ac:graphicFrameMkLst>
            <pc:docMk/>
            <pc:sldMk cId="1917100586" sldId="294"/>
            <ac:graphicFrameMk id="4" creationId="{00000000-0000-0000-0000-000000000000}"/>
          </ac:graphicFrameMkLst>
        </pc:graphicFrameChg>
        <pc:graphicFrameChg chg="mod">
          <ac:chgData name="Computer 7" userId="fe0204c0-7022-4dd9-83ce-237862a6b2c4" providerId="ADAL" clId="{7044852C-C861-4CF8-A414-CC622E8368DC}" dt="2023-12-15T15:17:07.006" v="661"/>
          <ac:graphicFrameMkLst>
            <pc:docMk/>
            <pc:sldMk cId="1917100586" sldId="294"/>
            <ac:graphicFrameMk id="5" creationId="{00000000-0000-0000-0000-000000000000}"/>
          </ac:graphicFrameMkLst>
        </pc:graphicFrameChg>
        <pc:graphicFrameChg chg="mod">
          <ac:chgData name="Computer 7" userId="fe0204c0-7022-4dd9-83ce-237862a6b2c4" providerId="ADAL" clId="{7044852C-C861-4CF8-A414-CC622E8368DC}" dt="2023-12-15T19:31:06.166" v="1942"/>
          <ac:graphicFrameMkLst>
            <pc:docMk/>
            <pc:sldMk cId="1917100586" sldId="294"/>
            <ac:graphicFrameMk id="9" creationId="{00000000-0000-0000-0000-000000000000}"/>
          </ac:graphicFrameMkLst>
        </pc:graphicFrameChg>
        <pc:picChg chg="add del mod">
          <ac:chgData name="Computer 7" userId="fe0204c0-7022-4dd9-83ce-237862a6b2c4" providerId="ADAL" clId="{7044852C-C861-4CF8-A414-CC622E8368DC}" dt="2023-12-15T15:31:21.377" v="762" actId="478"/>
          <ac:picMkLst>
            <pc:docMk/>
            <pc:sldMk cId="1917100586" sldId="294"/>
            <ac:picMk id="8" creationId="{624D6460-AFBA-A930-E2A3-17082B32953D}"/>
          </ac:picMkLst>
        </pc:picChg>
      </pc:sldChg>
      <pc:sldChg chg="addSp delSp modSp mod">
        <pc:chgData name="Computer 7" userId="fe0204c0-7022-4dd9-83ce-237862a6b2c4" providerId="ADAL" clId="{7044852C-C861-4CF8-A414-CC622E8368DC}" dt="2023-12-15T18:08:57.152" v="1842"/>
        <pc:sldMkLst>
          <pc:docMk/>
          <pc:sldMk cId="1601637289" sldId="296"/>
        </pc:sldMkLst>
        <pc:spChg chg="mod">
          <ac:chgData name="Computer 7" userId="fe0204c0-7022-4dd9-83ce-237862a6b2c4" providerId="ADAL" clId="{7044852C-C861-4CF8-A414-CC622E8368DC}" dt="2023-12-15T15:19:15.781" v="679" actId="255"/>
          <ac:spMkLst>
            <pc:docMk/>
            <pc:sldMk cId="1601637289" sldId="296"/>
            <ac:spMk id="2" creationId="{00000000-0000-0000-0000-000000000000}"/>
          </ac:spMkLst>
        </pc:spChg>
        <pc:spChg chg="add mod">
          <ac:chgData name="Computer 7" userId="fe0204c0-7022-4dd9-83ce-237862a6b2c4" providerId="ADAL" clId="{7044852C-C861-4CF8-A414-CC622E8368DC}" dt="2023-12-15T15:19:20.666" v="680" actId="207"/>
          <ac:spMkLst>
            <pc:docMk/>
            <pc:sldMk cId="1601637289" sldId="296"/>
            <ac:spMk id="3" creationId="{D3872053-B864-7BE8-F52D-90182E5E1068}"/>
          </ac:spMkLst>
        </pc:spChg>
        <pc:spChg chg="del mod">
          <ac:chgData name="Computer 7" userId="fe0204c0-7022-4dd9-83ce-237862a6b2c4" providerId="ADAL" clId="{7044852C-C861-4CF8-A414-CC622E8368DC}" dt="2023-12-15T14:49:36.151" v="538" actId="478"/>
          <ac:spMkLst>
            <pc:docMk/>
            <pc:sldMk cId="1601637289" sldId="296"/>
            <ac:spMk id="7" creationId="{00000000-0000-0000-0000-000000000000}"/>
          </ac:spMkLst>
        </pc:spChg>
        <pc:graphicFrameChg chg="mod">
          <ac:chgData name="Computer 7" userId="fe0204c0-7022-4dd9-83ce-237862a6b2c4" providerId="ADAL" clId="{7044852C-C861-4CF8-A414-CC622E8368DC}" dt="2023-12-15T18:08:57.152" v="1842"/>
          <ac:graphicFrameMkLst>
            <pc:docMk/>
            <pc:sldMk cId="1601637289" sldId="296"/>
            <ac:graphicFrameMk id="4" creationId="{00000000-0000-0000-0000-000000000000}"/>
          </ac:graphicFrameMkLst>
        </pc:graphicFrameChg>
        <pc:graphicFrameChg chg="mod">
          <ac:chgData name="Computer 7" userId="fe0204c0-7022-4dd9-83ce-237862a6b2c4" providerId="ADAL" clId="{7044852C-C861-4CF8-A414-CC622E8368DC}" dt="2023-12-15T18:08:45.763" v="1840"/>
          <ac:graphicFrameMkLst>
            <pc:docMk/>
            <pc:sldMk cId="1601637289" sldId="296"/>
            <ac:graphicFrameMk id="5" creationId="{00000000-0000-0000-0000-000000000000}"/>
          </ac:graphicFrameMkLst>
        </pc:graphicFrameChg>
        <pc:graphicFrameChg chg="mod">
          <ac:chgData name="Computer 7" userId="fe0204c0-7022-4dd9-83ce-237862a6b2c4" providerId="ADAL" clId="{7044852C-C861-4CF8-A414-CC622E8368DC}" dt="2023-12-15T18:08:50.570" v="1841"/>
          <ac:graphicFrameMkLst>
            <pc:docMk/>
            <pc:sldMk cId="1601637289" sldId="296"/>
            <ac:graphicFrameMk id="9" creationId="{00000000-0000-0000-0000-000000000000}"/>
          </ac:graphicFrameMkLst>
        </pc:graphicFrameChg>
        <pc:picChg chg="add del mod">
          <ac:chgData name="Computer 7" userId="fe0204c0-7022-4dd9-83ce-237862a6b2c4" providerId="ADAL" clId="{7044852C-C861-4CF8-A414-CC622E8368DC}" dt="2023-12-15T15:33:16.469" v="776" actId="478"/>
          <ac:picMkLst>
            <pc:docMk/>
            <pc:sldMk cId="1601637289" sldId="296"/>
            <ac:picMk id="10" creationId="{B41740A9-2D32-D19F-EAE8-53F46A9ED467}"/>
          </ac:picMkLst>
        </pc:picChg>
        <pc:picChg chg="add mod">
          <ac:chgData name="Computer 7" userId="fe0204c0-7022-4dd9-83ce-237862a6b2c4" providerId="ADAL" clId="{7044852C-C861-4CF8-A414-CC622E8368DC}" dt="2023-12-15T15:33:19.981" v="778" actId="14100"/>
          <ac:picMkLst>
            <pc:docMk/>
            <pc:sldMk cId="1601637289" sldId="296"/>
            <ac:picMk id="12" creationId="{027B33CA-6439-9066-BBAF-84E52F2BC8C7}"/>
          </ac:picMkLst>
        </pc:picChg>
      </pc:sldChg>
      <pc:sldChg chg="modSp mod">
        <pc:chgData name="Computer 7" userId="fe0204c0-7022-4dd9-83ce-237862a6b2c4" providerId="ADAL" clId="{7044852C-C861-4CF8-A414-CC622E8368DC}" dt="2023-12-15T17:50:51.845" v="1827" actId="20577"/>
        <pc:sldMkLst>
          <pc:docMk/>
          <pc:sldMk cId="2338385464" sldId="297"/>
        </pc:sldMkLst>
        <pc:spChg chg="mod">
          <ac:chgData name="Computer 7" userId="fe0204c0-7022-4dd9-83ce-237862a6b2c4" providerId="ADAL" clId="{7044852C-C861-4CF8-A414-CC622E8368DC}" dt="2023-12-15T17:50:51.845" v="1827" actId="20577"/>
          <ac:spMkLst>
            <pc:docMk/>
            <pc:sldMk cId="2338385464" sldId="297"/>
            <ac:spMk id="2" creationId="{00000000-0000-0000-0000-000000000000}"/>
          </ac:spMkLst>
        </pc:spChg>
        <pc:spChg chg="mod">
          <ac:chgData name="Computer 7" userId="fe0204c0-7022-4dd9-83ce-237862a6b2c4" providerId="ADAL" clId="{7044852C-C861-4CF8-A414-CC622E8368DC}" dt="2023-12-15T17:50:36.880" v="1804" actId="20577"/>
          <ac:spMkLst>
            <pc:docMk/>
            <pc:sldMk cId="2338385464" sldId="297"/>
            <ac:spMk id="3" creationId="{00000000-0000-0000-0000-000000000000}"/>
          </ac:spMkLst>
        </pc:spChg>
        <pc:graphicFrameChg chg="mod">
          <ac:chgData name="Computer 7" userId="fe0204c0-7022-4dd9-83ce-237862a6b2c4" providerId="ADAL" clId="{7044852C-C861-4CF8-A414-CC622E8368DC}" dt="2023-12-15T15:43:54.752" v="929" actId="1076"/>
          <ac:graphicFrameMkLst>
            <pc:docMk/>
            <pc:sldMk cId="2338385464" sldId="297"/>
            <ac:graphicFrameMk id="4" creationId="{00000000-0000-0000-0000-000000000000}"/>
          </ac:graphicFrameMkLst>
        </pc:graphicFrameChg>
        <pc:graphicFrameChg chg="mod">
          <ac:chgData name="Computer 7" userId="fe0204c0-7022-4dd9-83ce-237862a6b2c4" providerId="ADAL" clId="{7044852C-C861-4CF8-A414-CC622E8368DC}" dt="2023-12-15T15:43:15.908" v="924" actId="1036"/>
          <ac:graphicFrameMkLst>
            <pc:docMk/>
            <pc:sldMk cId="2338385464" sldId="297"/>
            <ac:graphicFrameMk id="5" creationId="{00000000-0000-0000-0000-000000000000}"/>
          </ac:graphicFrameMkLst>
        </pc:graphicFrameChg>
        <pc:graphicFrameChg chg="mod">
          <ac:chgData name="Computer 7" userId="fe0204c0-7022-4dd9-83ce-237862a6b2c4" providerId="ADAL" clId="{7044852C-C861-4CF8-A414-CC622E8368DC}" dt="2023-12-15T15:44:12.362" v="932" actId="1076"/>
          <ac:graphicFrameMkLst>
            <pc:docMk/>
            <pc:sldMk cId="2338385464" sldId="297"/>
            <ac:graphicFrameMk id="9" creationId="{00000000-0000-0000-0000-000000000000}"/>
          </ac:graphicFrameMkLst>
        </pc:graphicFrameChg>
      </pc:sldChg>
      <pc:sldChg chg="addSp delSp modSp mod">
        <pc:chgData name="Computer 7" userId="fe0204c0-7022-4dd9-83ce-237862a6b2c4" providerId="ADAL" clId="{7044852C-C861-4CF8-A414-CC622E8368DC}" dt="2023-12-15T17:47:22.187" v="1695" actId="20577"/>
        <pc:sldMkLst>
          <pc:docMk/>
          <pc:sldMk cId="3785021160" sldId="298"/>
        </pc:sldMkLst>
        <pc:spChg chg="mod">
          <ac:chgData name="Computer 7" userId="fe0204c0-7022-4dd9-83ce-237862a6b2c4" providerId="ADAL" clId="{7044852C-C861-4CF8-A414-CC622E8368DC}" dt="2023-12-15T15:18:17.917" v="669" actId="14100"/>
          <ac:spMkLst>
            <pc:docMk/>
            <pc:sldMk cId="3785021160" sldId="298"/>
            <ac:spMk id="2" creationId="{00000000-0000-0000-0000-000000000000}"/>
          </ac:spMkLst>
        </pc:spChg>
        <pc:spChg chg="del mod">
          <ac:chgData name="Computer 7" userId="fe0204c0-7022-4dd9-83ce-237862a6b2c4" providerId="ADAL" clId="{7044852C-C861-4CF8-A414-CC622E8368DC}" dt="2023-12-15T14:47:16.438" v="513" actId="478"/>
          <ac:spMkLst>
            <pc:docMk/>
            <pc:sldMk cId="3785021160" sldId="298"/>
            <ac:spMk id="3" creationId="{00000000-0000-0000-0000-000000000000}"/>
          </ac:spMkLst>
        </pc:spChg>
        <pc:spChg chg="mod">
          <ac:chgData name="Computer 7" userId="fe0204c0-7022-4dd9-83ce-237862a6b2c4" providerId="ADAL" clId="{7044852C-C861-4CF8-A414-CC622E8368DC}" dt="2023-12-15T15:18:39.381" v="672" actId="207"/>
          <ac:spMkLst>
            <pc:docMk/>
            <pc:sldMk cId="3785021160" sldId="298"/>
            <ac:spMk id="6" creationId="{00000000-0000-0000-0000-000000000000}"/>
          </ac:spMkLst>
        </pc:spChg>
        <pc:spChg chg="add mod">
          <ac:chgData name="Computer 7" userId="fe0204c0-7022-4dd9-83ce-237862a6b2c4" providerId="ADAL" clId="{7044852C-C861-4CF8-A414-CC622E8368DC}" dt="2023-12-15T17:47:22.187" v="1695" actId="20577"/>
          <ac:spMkLst>
            <pc:docMk/>
            <pc:sldMk cId="3785021160" sldId="298"/>
            <ac:spMk id="7" creationId="{46FFF3A5-FDD7-8A91-8F94-19748AD7C572}"/>
          </ac:spMkLst>
        </pc:spChg>
        <pc:graphicFrameChg chg="mod">
          <ac:chgData name="Computer 7" userId="fe0204c0-7022-4dd9-83ce-237862a6b2c4" providerId="ADAL" clId="{7044852C-C861-4CF8-A414-CC622E8368DC}" dt="2023-12-15T15:18:35.002" v="671"/>
          <ac:graphicFrameMkLst>
            <pc:docMk/>
            <pc:sldMk cId="3785021160" sldId="298"/>
            <ac:graphicFrameMk id="4" creationId="{00000000-0000-0000-0000-000000000000}"/>
          </ac:graphicFrameMkLst>
        </pc:graphicFrameChg>
        <pc:graphicFrameChg chg="mod">
          <ac:chgData name="Computer 7" userId="fe0204c0-7022-4dd9-83ce-237862a6b2c4" providerId="ADAL" clId="{7044852C-C861-4CF8-A414-CC622E8368DC}" dt="2023-12-15T17:42:46.402" v="1668"/>
          <ac:graphicFrameMkLst>
            <pc:docMk/>
            <pc:sldMk cId="3785021160" sldId="298"/>
            <ac:graphicFrameMk id="5" creationId="{00000000-0000-0000-0000-000000000000}"/>
          </ac:graphicFrameMkLst>
        </pc:graphicFrameChg>
        <pc:graphicFrameChg chg="mod">
          <ac:chgData name="Computer 7" userId="fe0204c0-7022-4dd9-83ce-237862a6b2c4" providerId="ADAL" clId="{7044852C-C861-4CF8-A414-CC622E8368DC}" dt="2023-12-15T17:43:11.338" v="1669"/>
          <ac:graphicFrameMkLst>
            <pc:docMk/>
            <pc:sldMk cId="3785021160" sldId="298"/>
            <ac:graphicFrameMk id="9" creationId="{00000000-0000-0000-0000-000000000000}"/>
          </ac:graphicFrameMkLst>
        </pc:graphicFrameChg>
        <pc:picChg chg="add mod">
          <ac:chgData name="Computer 7" userId="fe0204c0-7022-4dd9-83ce-237862a6b2c4" providerId="ADAL" clId="{7044852C-C861-4CF8-A414-CC622E8368DC}" dt="2023-12-15T15:40:31.256" v="835" actId="1076"/>
          <ac:picMkLst>
            <pc:docMk/>
            <pc:sldMk cId="3785021160" sldId="298"/>
            <ac:picMk id="10" creationId="{DE01F3A1-F105-0470-DF8B-6FF299856338}"/>
          </ac:picMkLst>
        </pc:picChg>
      </pc:sldChg>
      <pc:sldChg chg="addSp modSp mod setBg">
        <pc:chgData name="Computer 7" userId="fe0204c0-7022-4dd9-83ce-237862a6b2c4" providerId="ADAL" clId="{7044852C-C861-4CF8-A414-CC622E8368DC}" dt="2023-12-15T17:37:49.963" v="1666" actId="20577"/>
        <pc:sldMkLst>
          <pc:docMk/>
          <pc:sldMk cId="1916071961" sldId="299"/>
        </pc:sldMkLst>
        <pc:spChg chg="mod">
          <ac:chgData name="Computer 7" userId="fe0204c0-7022-4dd9-83ce-237862a6b2c4" providerId="ADAL" clId="{7044852C-C861-4CF8-A414-CC622E8368DC}" dt="2023-12-15T15:14:20.967" v="645" actId="255"/>
          <ac:spMkLst>
            <pc:docMk/>
            <pc:sldMk cId="1916071961" sldId="299"/>
            <ac:spMk id="2" creationId="{00000000-0000-0000-0000-000000000000}"/>
          </ac:spMkLst>
        </pc:spChg>
        <pc:spChg chg="mod">
          <ac:chgData name="Computer 7" userId="fe0204c0-7022-4dd9-83ce-237862a6b2c4" providerId="ADAL" clId="{7044852C-C861-4CF8-A414-CC622E8368DC}" dt="2023-12-15T17:37:49.963" v="1666" actId="20577"/>
          <ac:spMkLst>
            <pc:docMk/>
            <pc:sldMk cId="1916071961" sldId="299"/>
            <ac:spMk id="4" creationId="{00000000-0000-0000-0000-000000000000}"/>
          </ac:spMkLst>
        </pc:spChg>
        <pc:graphicFrameChg chg="mod">
          <ac:chgData name="Computer 7" userId="fe0204c0-7022-4dd9-83ce-237862a6b2c4" providerId="ADAL" clId="{7044852C-C861-4CF8-A414-CC622E8368DC}" dt="2023-12-15T15:46:04.290" v="941" actId="1076"/>
          <ac:graphicFrameMkLst>
            <pc:docMk/>
            <pc:sldMk cId="1916071961" sldId="299"/>
            <ac:graphicFrameMk id="5" creationId="{00000000-0000-0000-0000-000000000000}"/>
          </ac:graphicFrameMkLst>
        </pc:graphicFrameChg>
        <pc:graphicFrameChg chg="mod">
          <ac:chgData name="Computer 7" userId="fe0204c0-7022-4dd9-83ce-237862a6b2c4" providerId="ADAL" clId="{7044852C-C861-4CF8-A414-CC622E8368DC}" dt="2023-12-15T15:13:08.306" v="640"/>
          <ac:graphicFrameMkLst>
            <pc:docMk/>
            <pc:sldMk cId="1916071961" sldId="299"/>
            <ac:graphicFrameMk id="6" creationId="{00000000-0000-0000-0000-000000000000}"/>
          </ac:graphicFrameMkLst>
        </pc:graphicFrameChg>
        <pc:graphicFrameChg chg="mod">
          <ac:chgData name="Computer 7" userId="fe0204c0-7022-4dd9-83ce-237862a6b2c4" providerId="ADAL" clId="{7044852C-C861-4CF8-A414-CC622E8368DC}" dt="2023-12-15T15:29:22.719" v="754" actId="1076"/>
          <ac:graphicFrameMkLst>
            <pc:docMk/>
            <pc:sldMk cId="1916071961" sldId="299"/>
            <ac:graphicFrameMk id="7" creationId="{00000000-0000-0000-0000-000000000000}"/>
          </ac:graphicFrameMkLst>
        </pc:graphicFrameChg>
        <pc:picChg chg="add mod">
          <ac:chgData name="Computer 7" userId="fe0204c0-7022-4dd9-83ce-237862a6b2c4" providerId="ADAL" clId="{7044852C-C861-4CF8-A414-CC622E8368DC}" dt="2023-12-15T15:29:17.769" v="753" actId="1076"/>
          <ac:picMkLst>
            <pc:docMk/>
            <pc:sldMk cId="1916071961" sldId="299"/>
            <ac:picMk id="8" creationId="{FAC41DDA-8DCE-7BEC-27A7-E2253CF7AA3D}"/>
          </ac:picMkLst>
        </pc:picChg>
      </pc:sldChg>
      <pc:sldChg chg="addSp delSp modSp mod setBg">
        <pc:chgData name="Computer 7" userId="fe0204c0-7022-4dd9-83ce-237862a6b2c4" providerId="ADAL" clId="{7044852C-C861-4CF8-A414-CC622E8368DC}" dt="2023-12-15T15:44:54.673" v="935"/>
        <pc:sldMkLst>
          <pc:docMk/>
          <pc:sldMk cId="441467121" sldId="301"/>
        </pc:sldMkLst>
        <pc:spChg chg="mod">
          <ac:chgData name="Computer 7" userId="fe0204c0-7022-4dd9-83ce-237862a6b2c4" providerId="ADAL" clId="{7044852C-C861-4CF8-A414-CC622E8368DC}" dt="2023-12-15T15:08:12.329" v="607" actId="207"/>
          <ac:spMkLst>
            <pc:docMk/>
            <pc:sldMk cId="441467121" sldId="301"/>
            <ac:spMk id="2" creationId="{00000000-0000-0000-0000-000000000000}"/>
          </ac:spMkLst>
        </pc:spChg>
        <pc:spChg chg="add del mod">
          <ac:chgData name="Computer 7" userId="fe0204c0-7022-4dd9-83ce-237862a6b2c4" providerId="ADAL" clId="{7044852C-C861-4CF8-A414-CC622E8368DC}" dt="2023-12-13T22:09:35.263" v="258" actId="478"/>
          <ac:spMkLst>
            <pc:docMk/>
            <pc:sldMk cId="441467121" sldId="301"/>
            <ac:spMk id="3" creationId="{3E94B534-2757-0A28-5AC2-0D302A4AB514}"/>
          </ac:spMkLst>
        </pc:spChg>
        <pc:spChg chg="add del mod">
          <ac:chgData name="Computer 7" userId="fe0204c0-7022-4dd9-83ce-237862a6b2c4" providerId="ADAL" clId="{7044852C-C861-4CF8-A414-CC622E8368DC}" dt="2023-12-13T22:10:35.116" v="272" actId="478"/>
          <ac:spMkLst>
            <pc:docMk/>
            <pc:sldMk cId="441467121" sldId="301"/>
            <ac:spMk id="4" creationId="{406C9635-3FC1-1581-F976-A153B316DBF8}"/>
          </ac:spMkLst>
        </pc:spChg>
        <pc:spChg chg="add del mod">
          <ac:chgData name="Computer 7" userId="fe0204c0-7022-4dd9-83ce-237862a6b2c4" providerId="ADAL" clId="{7044852C-C861-4CF8-A414-CC622E8368DC}" dt="2023-12-13T22:14:20.748" v="289" actId="478"/>
          <ac:spMkLst>
            <pc:docMk/>
            <pc:sldMk cId="441467121" sldId="301"/>
            <ac:spMk id="6" creationId="{FB530410-FE57-040E-E458-87AFA4EA7D0C}"/>
          </ac:spMkLst>
        </pc:spChg>
        <pc:spChg chg="add mod">
          <ac:chgData name="Computer 7" userId="fe0204c0-7022-4dd9-83ce-237862a6b2c4" providerId="ADAL" clId="{7044852C-C861-4CF8-A414-CC622E8368DC}" dt="2023-12-15T15:07:59.975" v="605" actId="207"/>
          <ac:spMkLst>
            <pc:docMk/>
            <pc:sldMk cId="441467121" sldId="301"/>
            <ac:spMk id="8" creationId="{DC30DE83-A721-E946-582F-27DBE5B11E1E}"/>
          </ac:spMkLst>
        </pc:spChg>
        <pc:spChg chg="add del mod">
          <ac:chgData name="Computer 7" userId="fe0204c0-7022-4dd9-83ce-237862a6b2c4" providerId="ADAL" clId="{7044852C-C861-4CF8-A414-CC622E8368DC}" dt="2023-12-13T22:15:29.130" v="304" actId="478"/>
          <ac:spMkLst>
            <pc:docMk/>
            <pc:sldMk cId="441467121" sldId="301"/>
            <ac:spMk id="9" creationId="{00000000-0000-0000-0000-000000000000}"/>
          </ac:spMkLst>
        </pc:spChg>
        <pc:spChg chg="mod">
          <ac:chgData name="Computer 7" userId="fe0204c0-7022-4dd9-83ce-237862a6b2c4" providerId="ADAL" clId="{7044852C-C861-4CF8-A414-CC622E8368DC}" dt="2023-12-15T15:07:36.681" v="598" actId="20577"/>
          <ac:spMkLst>
            <pc:docMk/>
            <pc:sldMk cId="441467121" sldId="301"/>
            <ac:spMk id="21" creationId="{04FC750F-D5C7-40C1-9396-594644A29BC5}"/>
          </ac:spMkLst>
        </pc:spChg>
        <pc:spChg chg="mod">
          <ac:chgData name="Computer 7" userId="fe0204c0-7022-4dd9-83ce-237862a6b2c4" providerId="ADAL" clId="{7044852C-C861-4CF8-A414-CC622E8368DC}" dt="2023-12-15T15:07:50.669" v="604" actId="20577"/>
          <ac:spMkLst>
            <pc:docMk/>
            <pc:sldMk cId="441467121" sldId="301"/>
            <ac:spMk id="33" creationId="{DA718F8C-6610-40E8-B836-75DF42FB1660}"/>
          </ac:spMkLst>
        </pc:spChg>
        <pc:graphicFrameChg chg="mod">
          <ac:chgData name="Computer 7" userId="fe0204c0-7022-4dd9-83ce-237862a6b2c4" providerId="ADAL" clId="{7044852C-C861-4CF8-A414-CC622E8368DC}" dt="2023-12-15T15:37:37.353" v="812" actId="1076"/>
          <ac:graphicFrameMkLst>
            <pc:docMk/>
            <pc:sldMk cId="441467121" sldId="301"/>
            <ac:graphicFrameMk id="7" creationId="{00000000-0000-0000-0000-000000000000}"/>
          </ac:graphicFrameMkLst>
        </pc:graphicFrameChg>
        <pc:graphicFrameChg chg="mod">
          <ac:chgData name="Computer 7" userId="fe0204c0-7022-4dd9-83ce-237862a6b2c4" providerId="ADAL" clId="{7044852C-C861-4CF8-A414-CC622E8368DC}" dt="2023-12-15T15:07:10.513" v="591"/>
          <ac:graphicFrameMkLst>
            <pc:docMk/>
            <pc:sldMk cId="441467121" sldId="301"/>
            <ac:graphicFrameMk id="23" creationId="{F217ED16-68B3-4EDA-89B1-685702C3E5FE}"/>
          </ac:graphicFrameMkLst>
        </pc:graphicFrameChg>
        <pc:graphicFrameChg chg="mod">
          <ac:chgData name="Computer 7" userId="fe0204c0-7022-4dd9-83ce-237862a6b2c4" providerId="ADAL" clId="{7044852C-C861-4CF8-A414-CC622E8368DC}" dt="2023-12-15T15:38:38.361" v="823" actId="1036"/>
          <ac:graphicFrameMkLst>
            <pc:docMk/>
            <pc:sldMk cId="441467121" sldId="301"/>
            <ac:graphicFrameMk id="27" creationId="{05C41785-C607-4115-BB47-4AD78011DF98}"/>
          </ac:graphicFrameMkLst>
        </pc:graphicFrameChg>
        <pc:picChg chg="add del mod">
          <ac:chgData name="Computer 7" userId="fe0204c0-7022-4dd9-83ce-237862a6b2c4" providerId="ADAL" clId="{7044852C-C861-4CF8-A414-CC622E8368DC}" dt="2023-12-15T15:24:35.974" v="721" actId="931"/>
          <ac:picMkLst>
            <pc:docMk/>
            <pc:sldMk cId="441467121" sldId="301"/>
            <ac:picMk id="4" creationId="{BBBB9C50-F411-10AC-D8DD-4B734FDEC782}"/>
          </ac:picMkLst>
        </pc:picChg>
        <pc:picChg chg="add del mod">
          <ac:chgData name="Computer 7" userId="fe0204c0-7022-4dd9-83ce-237862a6b2c4" providerId="ADAL" clId="{7044852C-C861-4CF8-A414-CC622E8368DC}" dt="2023-12-15T15:37:51.229" v="814" actId="478"/>
          <ac:picMkLst>
            <pc:docMk/>
            <pc:sldMk cId="441467121" sldId="301"/>
            <ac:picMk id="9" creationId="{1FEBEFEB-3F1C-E9C3-E01F-60B2BAA2A4E2}"/>
          </ac:picMkLst>
        </pc:picChg>
        <pc:picChg chg="add del mod">
          <ac:chgData name="Computer 7" userId="fe0204c0-7022-4dd9-83ce-237862a6b2c4" providerId="ADAL" clId="{7044852C-C861-4CF8-A414-CC622E8368DC}" dt="2023-12-15T15:37:51.993" v="815" actId="478"/>
          <ac:picMkLst>
            <pc:docMk/>
            <pc:sldMk cId="441467121" sldId="301"/>
            <ac:picMk id="11" creationId="{2562ED34-4334-DAB2-F165-56D86E4C6D00}"/>
          </ac:picMkLst>
        </pc:picChg>
        <pc:picChg chg="add mod">
          <ac:chgData name="Computer 7" userId="fe0204c0-7022-4dd9-83ce-237862a6b2c4" providerId="ADAL" clId="{7044852C-C861-4CF8-A414-CC622E8368DC}" dt="2023-12-15T15:38:21.476" v="819" actId="1076"/>
          <ac:picMkLst>
            <pc:docMk/>
            <pc:sldMk cId="441467121" sldId="301"/>
            <ac:picMk id="13" creationId="{36F1ACDD-2EAB-F3C0-16F8-2C18D2992E79}"/>
          </ac:picMkLst>
        </pc:picChg>
      </pc:sldChg>
      <pc:sldChg chg="modSp mod ord setBg">
        <pc:chgData name="Computer 7" userId="fe0204c0-7022-4dd9-83ce-237862a6b2c4" providerId="ADAL" clId="{7044852C-C861-4CF8-A414-CC622E8368DC}" dt="2023-12-15T18:26:18.818" v="1859" actId="14100"/>
        <pc:sldMkLst>
          <pc:docMk/>
          <pc:sldMk cId="392118466" sldId="302"/>
        </pc:sldMkLst>
        <pc:spChg chg="mod">
          <ac:chgData name="Computer 7" userId="fe0204c0-7022-4dd9-83ce-237862a6b2c4" providerId="ADAL" clId="{7044852C-C861-4CF8-A414-CC622E8368DC}" dt="2023-12-15T15:35:43.611" v="796" actId="1076"/>
          <ac:spMkLst>
            <pc:docMk/>
            <pc:sldMk cId="392118466" sldId="302"/>
            <ac:spMk id="2" creationId="{00000000-0000-0000-0000-000000000000}"/>
          </ac:spMkLst>
        </pc:spChg>
        <pc:graphicFrameChg chg="mod">
          <ac:chgData name="Computer 7" userId="fe0204c0-7022-4dd9-83ce-237862a6b2c4" providerId="ADAL" clId="{7044852C-C861-4CF8-A414-CC622E8368DC}" dt="2023-12-15T18:26:18.818" v="1859" actId="14100"/>
          <ac:graphicFrameMkLst>
            <pc:docMk/>
            <pc:sldMk cId="392118466" sldId="302"/>
            <ac:graphicFrameMk id="5" creationId="{00000000-0000-0000-0000-000000000000}"/>
          </ac:graphicFrameMkLst>
        </pc:graphicFrameChg>
      </pc:sldChg>
      <pc:sldMasterChg chg="modTransition modSldLayout">
        <pc:chgData name="Computer 7" userId="fe0204c0-7022-4dd9-83ce-237862a6b2c4" providerId="ADAL" clId="{7044852C-C861-4CF8-A414-CC622E8368DC}" dt="2023-12-15T14:56:49.245" v="551"/>
        <pc:sldMasterMkLst>
          <pc:docMk/>
          <pc:sldMasterMk cId="2173502527" sldId="2147483840"/>
        </pc:sldMasterMkLst>
        <pc:sldLayoutChg chg="modTransition">
          <pc:chgData name="Computer 7" userId="fe0204c0-7022-4dd9-83ce-237862a6b2c4" providerId="ADAL" clId="{7044852C-C861-4CF8-A414-CC622E8368DC}" dt="2023-12-15T14:56:49.245" v="551"/>
          <pc:sldLayoutMkLst>
            <pc:docMk/>
            <pc:sldMasterMk cId="2173502527" sldId="2147483840"/>
            <pc:sldLayoutMk cId="1476400935" sldId="2147483841"/>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2671900744" sldId="2147483842"/>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4233719602" sldId="2147483843"/>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2427555359" sldId="2147483844"/>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690118634" sldId="2147483845"/>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3765966523" sldId="2147483846"/>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3880405618" sldId="2147483847"/>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3381385079" sldId="2147483848"/>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2769438224" sldId="2147483849"/>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496495212" sldId="2147483850"/>
          </pc:sldLayoutMkLst>
        </pc:sldLayoutChg>
        <pc:sldLayoutChg chg="modTransition">
          <pc:chgData name="Computer 7" userId="fe0204c0-7022-4dd9-83ce-237862a6b2c4" providerId="ADAL" clId="{7044852C-C861-4CF8-A414-CC622E8368DC}" dt="2023-12-15T14:56:49.245" v="551"/>
          <pc:sldLayoutMkLst>
            <pc:docMk/>
            <pc:sldMasterMk cId="2173502527" sldId="2147483840"/>
            <pc:sldLayoutMk cId="1938356440" sldId="2147483851"/>
          </pc:sldLayoutMkLst>
        </pc:sldLayoutChg>
      </pc:sldMasterChg>
      <pc:sldMasterChg chg="modTransition modSldLayout">
        <pc:chgData name="Computer 7" userId="fe0204c0-7022-4dd9-83ce-237862a6b2c4" providerId="ADAL" clId="{7044852C-C861-4CF8-A414-CC622E8368DC}" dt="2023-12-15T15:05:13.619" v="583"/>
        <pc:sldMasterMkLst>
          <pc:docMk/>
          <pc:sldMasterMk cId="2173237092" sldId="2147483852"/>
        </pc:sldMasterMkLst>
        <pc:sldLayoutChg chg="modTransition">
          <pc:chgData name="Computer 7" userId="fe0204c0-7022-4dd9-83ce-237862a6b2c4" providerId="ADAL" clId="{7044852C-C861-4CF8-A414-CC622E8368DC}" dt="2023-12-15T15:05:13.619" v="583"/>
          <pc:sldLayoutMkLst>
            <pc:docMk/>
            <pc:sldMasterMk cId="2173237092" sldId="2147483852"/>
            <pc:sldLayoutMk cId="1899608439" sldId="2147483853"/>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1085452857" sldId="2147483854"/>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1091539157" sldId="2147483855"/>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2887540928" sldId="2147483856"/>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1049847167" sldId="2147483857"/>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615241757" sldId="2147483858"/>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2912639636" sldId="2147483859"/>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3510353460" sldId="2147483860"/>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3986060674" sldId="2147483861"/>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3876094859" sldId="2147483862"/>
          </pc:sldLayoutMkLst>
        </pc:sldLayoutChg>
        <pc:sldLayoutChg chg="modTransition">
          <pc:chgData name="Computer 7" userId="fe0204c0-7022-4dd9-83ce-237862a6b2c4" providerId="ADAL" clId="{7044852C-C861-4CF8-A414-CC622E8368DC}" dt="2023-12-15T15:05:13.619" v="583"/>
          <pc:sldLayoutMkLst>
            <pc:docMk/>
            <pc:sldMasterMk cId="2173237092" sldId="2147483852"/>
            <pc:sldLayoutMk cId="1783950714" sldId="214748386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2D_1A5040F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24_231AE246.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24_231AE2467.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124_231AE2468.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125_8A101423.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125_8A1014239.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125_8A10142310.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12B_7234F019.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_12B_7234F01911.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_12B_7234F01912.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_126_7244A22A.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2D_1A5040F1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_126_7244A22A13.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_126_7244A22A14.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_12A_E19AD6E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_12A_E19AD6E815.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_12A_E19AD6E816.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_128_5F770BA9.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_128_5F770BA917.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_128_5F770BA918.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_129_8B60EE3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_129_8B60EE3819.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2D_1A5040F1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_129_8B60EE3820.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_121_DCC07A8E.xlsx"/><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_12E_175F40C2.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122_1D1B5DA6.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122_1D1B5DA6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22_1D1B5DA6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23_8594E969.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23_8594E969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23_8594E9696.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910126454263399"/>
          <c:y val="0.51875488480606591"/>
          <c:w val="0.26123677687912816"/>
          <c:h val="0.46442082239720034"/>
        </c:manualLayout>
      </c:layout>
      <c:pieChart>
        <c:varyColors val="1"/>
        <c:ser>
          <c:idx val="0"/>
          <c:order val="0"/>
          <c:tx>
            <c:strRef>
              <c:f>Sheet1!$B$1</c:f>
              <c:strCache>
                <c:ptCount val="1"/>
                <c:pt idx="0">
                  <c:v>Column1</c:v>
                </c:pt>
              </c:strCache>
            </c:strRef>
          </c:tx>
          <c:explosion val="2"/>
          <c:dPt>
            <c:idx val="0"/>
            <c:bubble3D val="0"/>
            <c:spPr>
              <a:solidFill>
                <a:schemeClr val="accent2">
                  <a:tint val="58000"/>
                </a:schemeClr>
              </a:solidFill>
              <a:ln>
                <a:noFill/>
              </a:ln>
              <a:effectLst/>
            </c:spPr>
            <c:extLst>
              <c:ext xmlns:c16="http://schemas.microsoft.com/office/drawing/2014/chart" uri="{C3380CC4-5D6E-409C-BE32-E72D297353CC}">
                <c16:uniqueId val="{00000002-1251-4CA8-845D-517C48F702DB}"/>
              </c:ext>
            </c:extLst>
          </c:dPt>
          <c:dPt>
            <c:idx val="1"/>
            <c:bubble3D val="0"/>
            <c:explosion val="0"/>
            <c:spPr>
              <a:solidFill>
                <a:schemeClr val="accent2">
                  <a:tint val="86000"/>
                </a:schemeClr>
              </a:solidFill>
              <a:ln>
                <a:noFill/>
              </a:ln>
              <a:effectLst/>
            </c:spPr>
            <c:extLst>
              <c:ext xmlns:c16="http://schemas.microsoft.com/office/drawing/2014/chart" uri="{C3380CC4-5D6E-409C-BE32-E72D297353CC}">
                <c16:uniqueId val="{00000003-D2A4-4CC6-936E-45ABDBDD720E}"/>
              </c:ext>
            </c:extLst>
          </c:dPt>
          <c:dPt>
            <c:idx val="2"/>
            <c:bubble3D val="0"/>
            <c:spPr>
              <a:solidFill>
                <a:schemeClr val="accent2">
                  <a:shade val="86000"/>
                </a:schemeClr>
              </a:solidFill>
              <a:ln>
                <a:noFill/>
              </a:ln>
              <a:effectLst/>
            </c:spPr>
            <c:extLst>
              <c:ext xmlns:c16="http://schemas.microsoft.com/office/drawing/2014/chart" uri="{C3380CC4-5D6E-409C-BE32-E72D297353CC}">
                <c16:uniqueId val="{00000005-D2A4-4CC6-936E-45ABDBDD720E}"/>
              </c:ext>
            </c:extLst>
          </c:dPt>
          <c:dPt>
            <c:idx val="3"/>
            <c:bubble3D val="0"/>
            <c:explosion val="0"/>
            <c:spPr>
              <a:solidFill>
                <a:schemeClr val="accent2">
                  <a:shade val="58000"/>
                </a:schemeClr>
              </a:solidFill>
              <a:ln>
                <a:noFill/>
              </a:ln>
              <a:effectLst/>
            </c:spPr>
            <c:extLst>
              <c:ext xmlns:c16="http://schemas.microsoft.com/office/drawing/2014/chart" uri="{C3380CC4-5D6E-409C-BE32-E72D297353CC}">
                <c16:uniqueId val="{00000007-D2A4-4CC6-936E-45ABDBDD720E}"/>
              </c:ext>
            </c:extLst>
          </c:dPt>
          <c:dPt>
            <c:idx val="4"/>
            <c:bubble3D val="0"/>
            <c:spPr>
              <a:solidFill>
                <a:schemeClr val="accent2">
                  <a:shade val="58000"/>
                </a:schemeClr>
              </a:solidFill>
              <a:ln>
                <a:noFill/>
              </a:ln>
              <a:effectLst/>
            </c:spPr>
            <c:extLst>
              <c:ext xmlns:c16="http://schemas.microsoft.com/office/drawing/2014/chart" uri="{C3380CC4-5D6E-409C-BE32-E72D297353CC}">
                <c16:uniqueId val="{00000009-D2A4-4CC6-936E-45ABDBDD720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1"/>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4"/>
                <c:pt idx="0">
                  <c:v>Female</c:v>
                </c:pt>
                <c:pt idx="1">
                  <c:v>Male</c:v>
                </c:pt>
                <c:pt idx="2">
                  <c:v>Prefer not to say</c:v>
                </c:pt>
                <c:pt idx="3">
                  <c:v>No response</c:v>
                </c:pt>
              </c:strCache>
            </c:strRef>
          </c:cat>
          <c:val>
            <c:numRef>
              <c:f>Sheet1!$B$2:$B$5</c:f>
              <c:numCache>
                <c:formatCode>0%</c:formatCode>
                <c:ptCount val="4"/>
                <c:pt idx="0">
                  <c:v>0.69</c:v>
                </c:pt>
                <c:pt idx="1">
                  <c:v>0.3</c:v>
                </c:pt>
                <c:pt idx="2">
                  <c:v>0</c:v>
                </c:pt>
                <c:pt idx="3">
                  <c:v>0.01</c:v>
                </c:pt>
              </c:numCache>
            </c:numRef>
          </c:val>
          <c:extLst>
            <c:ext xmlns:c16="http://schemas.microsoft.com/office/drawing/2014/chart" uri="{C3380CC4-5D6E-409C-BE32-E72D297353CC}">
              <c16:uniqueId val="{00000000-1251-4CA8-845D-517C48F702DB}"/>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66954029941434556"/>
          <c:y val="6.2065033537474473E-2"/>
          <c:w val="0.23447331885006206"/>
          <c:h val="0.29746223388743076"/>
        </c:manualLayout>
      </c:layout>
      <c:overlay val="0"/>
      <c:spPr>
        <a:noFill/>
        <a:ln>
          <a:noFill/>
        </a:ln>
        <a:effectLst>
          <a:glow rad="63500">
            <a:schemeClr val="accent1">
              <a:satMod val="175000"/>
              <a:alpha val="40000"/>
            </a:schemeClr>
          </a:glow>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99000"/>
      </a:schemeClr>
    </a:solidFill>
    <a:ln w="10000" cap="flat" cmpd="sng" algn="ctr">
      <a:noFill/>
      <a:prstDash val="soli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3162080010354"/>
          <c:y val="0.14674642752989212"/>
          <c:w val="0.21805541782859691"/>
          <c:h val="0.38765398075240592"/>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E964-4783-989C-F1D1C672A608}"/>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E964-4783-989C-F1D1C672A608}"/>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E964-4783-989C-F1D1C672A608}"/>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E964-4783-989C-F1D1C672A608}"/>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E964-4783-989C-F1D1C672A608}"/>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E964-4783-989C-F1D1C672A608}"/>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6"/>
                <c:pt idx="0">
                  <c:v>$0-$9,999 </c:v>
                </c:pt>
                <c:pt idx="1">
                  <c:v>$10,000-$19,000</c:v>
                </c:pt>
                <c:pt idx="2">
                  <c:v>$20,000-$29,000</c:v>
                </c:pt>
                <c:pt idx="3">
                  <c:v>$30,000-$39,000</c:v>
                </c:pt>
                <c:pt idx="4">
                  <c:v>$40,000 or more</c:v>
                </c:pt>
                <c:pt idx="5">
                  <c:v>No response</c:v>
                </c:pt>
              </c:strCache>
            </c:strRef>
          </c:cat>
          <c:val>
            <c:numRef>
              <c:f>Sheet1!$B$2:$B$7</c:f>
              <c:numCache>
                <c:formatCode>General</c:formatCode>
                <c:ptCount val="6"/>
                <c:pt idx="0">
                  <c:v>9</c:v>
                </c:pt>
                <c:pt idx="1">
                  <c:v>6</c:v>
                </c:pt>
                <c:pt idx="2">
                  <c:v>9</c:v>
                </c:pt>
                <c:pt idx="3">
                  <c:v>7</c:v>
                </c:pt>
                <c:pt idx="4">
                  <c:v>39</c:v>
                </c:pt>
                <c:pt idx="5">
                  <c:v>10</c:v>
                </c:pt>
              </c:numCache>
            </c:numRef>
          </c:val>
          <c:extLst>
            <c:ext xmlns:c16="http://schemas.microsoft.com/office/drawing/2014/chart" uri="{C3380CC4-5D6E-409C-BE32-E72D297353CC}">
              <c16:uniqueId val="{00000000-1C4A-4CBB-B4F5-1F9D03554CDC}"/>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44062510842153257"/>
          <c:y val="0.12237547389909596"/>
          <c:w val="0.55077761256010804"/>
          <c:h val="0.16939603382910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10000" cap="flat" cmpd="sng" algn="ctr">
      <a:noFill/>
      <a:prstDash val="soli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1600"/>
              <a:t>Manhattan</a:t>
            </a:r>
            <a:endParaRPr lang="en-US"/>
          </a:p>
        </c:rich>
      </c:tx>
      <c:layout>
        <c:manualLayout>
          <c:xMode val="edge"/>
          <c:yMode val="edge"/>
          <c:x val="0.33716667353583646"/>
          <c:y val="0.46820424394801818"/>
        </c:manualLayout>
      </c:layout>
      <c:overlay val="0"/>
      <c:spPr>
        <a:solidFill>
          <a:schemeClr val="bg1"/>
        </a:solid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6.5857821923642312E-2"/>
          <c:y val="7.7799910109345463E-2"/>
          <c:w val="0.9200617538364313"/>
          <c:h val="0.86370313385647024"/>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57DD-4682-83D1-7BEE590684AD}"/>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57DD-4682-83D1-7BEE590684AD}"/>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57DD-4682-83D1-7BEE590684AD}"/>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57DD-4682-83D1-7BEE590684AD}"/>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57DD-4682-83D1-7BEE590684AD}"/>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57DD-4682-83D1-7BEE590684AD}"/>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6"/>
                <c:pt idx="0">
                  <c:v>$0-$9,999 </c:v>
                </c:pt>
                <c:pt idx="1">
                  <c:v>$10,000-$19,000</c:v>
                </c:pt>
                <c:pt idx="2">
                  <c:v>$20,000-$29,000</c:v>
                </c:pt>
                <c:pt idx="3">
                  <c:v>$30,000-$39,000</c:v>
                </c:pt>
                <c:pt idx="4">
                  <c:v>$40,000 or more</c:v>
                </c:pt>
                <c:pt idx="5">
                  <c:v>No response</c:v>
                </c:pt>
              </c:strCache>
            </c:strRef>
          </c:cat>
          <c:val>
            <c:numRef>
              <c:f>Sheet1!$B$2:$B$7</c:f>
              <c:numCache>
                <c:formatCode>General</c:formatCode>
                <c:ptCount val="6"/>
                <c:pt idx="0">
                  <c:v>35</c:v>
                </c:pt>
                <c:pt idx="1">
                  <c:v>38</c:v>
                </c:pt>
                <c:pt idx="2">
                  <c:v>30</c:v>
                </c:pt>
                <c:pt idx="3">
                  <c:v>12</c:v>
                </c:pt>
                <c:pt idx="4">
                  <c:v>60</c:v>
                </c:pt>
                <c:pt idx="5">
                  <c:v>41</c:v>
                </c:pt>
              </c:numCache>
            </c:numRef>
          </c:val>
          <c:extLst>
            <c:ext xmlns:c16="http://schemas.microsoft.com/office/drawing/2014/chart" uri="{C3380CC4-5D6E-409C-BE32-E72D297353CC}">
              <c16:uniqueId val="{00000000-DC1B-4DD0-8EE6-48849376E329}"/>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The Bronx</a:t>
            </a:r>
          </a:p>
        </c:rich>
      </c:tx>
      <c:layout>
        <c:manualLayout>
          <c:xMode val="edge"/>
          <c:yMode val="edge"/>
          <c:x val="0.40306850814312445"/>
          <c:y val="0.50763946831325435"/>
        </c:manualLayout>
      </c:layout>
      <c:overlay val="0"/>
      <c:spPr>
        <a:solidFill>
          <a:schemeClr val="bg1"/>
        </a:solid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701569088935306"/>
          <c:y val="0.15524441765345201"/>
          <c:w val="0.8319319162088521"/>
          <c:h val="0.78227143086005735"/>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FA90-4D34-B071-2BC4A23FCB91}"/>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FA90-4D34-B071-2BC4A23FCB91}"/>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FA90-4D34-B071-2BC4A23FCB91}"/>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FA90-4D34-B071-2BC4A23FCB91}"/>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FA90-4D34-B071-2BC4A23FCB91}"/>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FA90-4D34-B071-2BC4A23FCB91}"/>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6"/>
                <c:pt idx="0">
                  <c:v>$0-$9,999 </c:v>
                </c:pt>
                <c:pt idx="1">
                  <c:v>$10,000-$19,000</c:v>
                </c:pt>
                <c:pt idx="2">
                  <c:v>$20,000-$29,000</c:v>
                </c:pt>
                <c:pt idx="3">
                  <c:v>$30,000-$39,000</c:v>
                </c:pt>
                <c:pt idx="4">
                  <c:v>$40,000 or more</c:v>
                </c:pt>
                <c:pt idx="5">
                  <c:v>No response</c:v>
                </c:pt>
              </c:strCache>
            </c:strRef>
          </c:cat>
          <c:val>
            <c:numRef>
              <c:f>Sheet1!$B$2:$B$7</c:f>
              <c:numCache>
                <c:formatCode>General</c:formatCode>
                <c:ptCount val="6"/>
                <c:pt idx="0">
                  <c:v>80</c:v>
                </c:pt>
                <c:pt idx="1">
                  <c:v>65</c:v>
                </c:pt>
                <c:pt idx="2">
                  <c:v>56</c:v>
                </c:pt>
                <c:pt idx="3">
                  <c:v>31</c:v>
                </c:pt>
                <c:pt idx="4">
                  <c:v>86</c:v>
                </c:pt>
                <c:pt idx="5">
                  <c:v>100</c:v>
                </c:pt>
              </c:numCache>
            </c:numRef>
          </c:val>
          <c:extLst>
            <c:ext xmlns:c16="http://schemas.microsoft.com/office/drawing/2014/chart" uri="{C3380CC4-5D6E-409C-BE32-E72D297353CC}">
              <c16:uniqueId val="{00000000-9B8A-4991-B1A4-D7B60C449C83}"/>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743743375264939"/>
          <c:y val="0.4672911927675707"/>
          <c:w val="0.24775793497980683"/>
          <c:h val="0.44045844269466317"/>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046A-4E2C-9F68-F8F17AD63814}"/>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046A-4E2C-9F68-F8F17AD63814}"/>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046A-4E2C-9F68-F8F17AD63814}"/>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046A-4E2C-9F68-F8F17AD63814}"/>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046A-4E2C-9F68-F8F17AD63814}"/>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Sheet1!$A$2:$A$6</c:f>
              <c:strCache>
                <c:ptCount val="5"/>
                <c:pt idx="0">
                  <c:v>1 Person</c:v>
                </c:pt>
                <c:pt idx="1">
                  <c:v>2 People</c:v>
                </c:pt>
                <c:pt idx="2">
                  <c:v>3 People</c:v>
                </c:pt>
                <c:pt idx="3">
                  <c:v>4+ People</c:v>
                </c:pt>
                <c:pt idx="4">
                  <c:v>No response</c:v>
                </c:pt>
              </c:strCache>
            </c:strRef>
          </c:cat>
          <c:val>
            <c:numRef>
              <c:f>Sheet1!$B$2:$B$6</c:f>
              <c:numCache>
                <c:formatCode>General</c:formatCode>
                <c:ptCount val="5"/>
                <c:pt idx="0">
                  <c:v>15</c:v>
                </c:pt>
                <c:pt idx="1">
                  <c:v>22</c:v>
                </c:pt>
                <c:pt idx="2">
                  <c:v>9</c:v>
                </c:pt>
                <c:pt idx="3">
                  <c:v>26</c:v>
                </c:pt>
                <c:pt idx="4">
                  <c:v>8</c:v>
                </c:pt>
              </c:numCache>
            </c:numRef>
          </c:val>
          <c:extLst>
            <c:ext xmlns:c16="http://schemas.microsoft.com/office/drawing/2014/chart" uri="{C3380CC4-5D6E-409C-BE32-E72D297353CC}">
              <c16:uniqueId val="{00000000-1FBD-4365-ACA4-65B90E38C3FE}"/>
            </c:ext>
          </c:extLst>
        </c:ser>
        <c:ser>
          <c:idx val="1"/>
          <c:order val="1"/>
          <c:tx>
            <c:strRef>
              <c:f>Sheet1!$C$1</c:f>
              <c:strCache>
                <c:ptCount val="1"/>
                <c:pt idx="0">
                  <c:v>Column2</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B-046A-4E2C-9F68-F8F17AD63814}"/>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D-046A-4E2C-9F68-F8F17AD63814}"/>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F-046A-4E2C-9F68-F8F17AD63814}"/>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11-046A-4E2C-9F68-F8F17AD63814}"/>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13-046A-4E2C-9F68-F8F17AD6381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Sheet1!$A$2:$A$6</c:f>
              <c:strCache>
                <c:ptCount val="5"/>
                <c:pt idx="0">
                  <c:v>1 Person</c:v>
                </c:pt>
                <c:pt idx="1">
                  <c:v>2 People</c:v>
                </c:pt>
                <c:pt idx="2">
                  <c:v>3 People</c:v>
                </c:pt>
                <c:pt idx="3">
                  <c:v>4+ People</c:v>
                </c:pt>
                <c:pt idx="4">
                  <c:v>No response</c:v>
                </c:pt>
              </c:strCache>
            </c:strRef>
          </c:cat>
          <c:val>
            <c:numRef>
              <c:f>Sheet1!$C$2:$C$6</c:f>
              <c:numCache>
                <c:formatCode>0%</c:formatCode>
                <c:ptCount val="5"/>
                <c:pt idx="0">
                  <c:v>0.26495726495726496</c:v>
                </c:pt>
                <c:pt idx="1">
                  <c:v>0.2606837606837607</c:v>
                </c:pt>
                <c:pt idx="2">
                  <c:v>0.14529914529914531</c:v>
                </c:pt>
                <c:pt idx="3">
                  <c:v>0.21367521367521367</c:v>
                </c:pt>
                <c:pt idx="4">
                  <c:v>0.11538461538461539</c:v>
                </c:pt>
              </c:numCache>
            </c:numRef>
          </c:val>
          <c:extLst>
            <c:ext xmlns:c16="http://schemas.microsoft.com/office/drawing/2014/chart" uri="{C3380CC4-5D6E-409C-BE32-E72D297353CC}">
              <c16:uniqueId val="{00000001-1FBD-4365-ACA4-65B90E38C3FE}"/>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5167569348975397"/>
          <c:y val="0.14176246719160107"/>
          <c:w val="0.31826779484935891"/>
          <c:h val="0.2398047535724700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10000" cap="flat" cmpd="sng" algn="ctr">
      <a:noFill/>
      <a:prstDash val="solid"/>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800">
                <a:solidFill>
                  <a:schemeClr val="tx1"/>
                </a:solidFill>
                <a:latin typeface="Bell MT" panose="02020503060305020303" pitchFamily="18" charset="0"/>
                <a:cs typeface="Calibri" panose="020F0502020204030204" pitchFamily="34" charset="0"/>
              </a:rPr>
              <a:t>Manhattan</a:t>
            </a:r>
          </a:p>
        </c:rich>
      </c:tx>
      <c:layout>
        <c:manualLayout>
          <c:xMode val="edge"/>
          <c:yMode val="edge"/>
          <c:x val="0.33912665181016721"/>
          <c:y val="0.48485560634726715"/>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4059052299206362"/>
          <c:y val="0.19292287757653126"/>
          <c:w val="0.68397925881491217"/>
          <c:h val="0.68397925881491217"/>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847C-4E3E-A946-DA9E63CD50CE}"/>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847C-4E3E-A946-DA9E63CD50CE}"/>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847C-4E3E-A946-DA9E63CD50CE}"/>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847C-4E3E-A946-DA9E63CD50CE}"/>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847C-4E3E-A946-DA9E63CD50CE}"/>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847C-4E3E-A946-DA9E63CD50CE}"/>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5"/>
                <c:pt idx="0">
                  <c:v>1 Person</c:v>
                </c:pt>
                <c:pt idx="1">
                  <c:v>2 People</c:v>
                </c:pt>
                <c:pt idx="2">
                  <c:v>3 People</c:v>
                </c:pt>
                <c:pt idx="3">
                  <c:v>4+ People</c:v>
                </c:pt>
                <c:pt idx="4">
                  <c:v>No response</c:v>
                </c:pt>
              </c:strCache>
            </c:strRef>
          </c:cat>
          <c:val>
            <c:numRef>
              <c:f>Sheet1!$B$2:$B$7</c:f>
              <c:numCache>
                <c:formatCode>General</c:formatCode>
                <c:ptCount val="6"/>
                <c:pt idx="0">
                  <c:v>61</c:v>
                </c:pt>
                <c:pt idx="1">
                  <c:v>56</c:v>
                </c:pt>
                <c:pt idx="2">
                  <c:v>38</c:v>
                </c:pt>
                <c:pt idx="3">
                  <c:v>33</c:v>
                </c:pt>
                <c:pt idx="4">
                  <c:v>28</c:v>
                </c:pt>
              </c:numCache>
            </c:numRef>
          </c:val>
          <c:extLst>
            <c:ext xmlns:c16="http://schemas.microsoft.com/office/drawing/2014/chart" uri="{C3380CC4-5D6E-409C-BE32-E72D297353CC}">
              <c16:uniqueId val="{00000000-42A7-4F65-891D-4740C1A7FA5D}"/>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800">
                <a:latin typeface="Bell MT" panose="02020503060305020303" pitchFamily="18" charset="0"/>
                <a:cs typeface="Calibri" panose="020F0502020204030204" pitchFamily="34" charset="0"/>
              </a:rPr>
              <a:t>The Bronx</a:t>
            </a:r>
          </a:p>
        </c:rich>
      </c:tx>
      <c:layout>
        <c:manualLayout>
          <c:xMode val="edge"/>
          <c:yMode val="edge"/>
          <c:x val="0.46024393672872571"/>
          <c:y val="0.47792322908895835"/>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282683905325143"/>
          <c:y val="0.19261502225426017"/>
          <c:w val="0.65639924218107537"/>
          <c:h val="0.64964669790365703"/>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AF89-48C9-AF8A-783501B84D93}"/>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AF89-48C9-AF8A-783501B84D93}"/>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AF89-48C9-AF8A-783501B84D93}"/>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AF89-48C9-AF8A-783501B84D93}"/>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AF89-48C9-AF8A-783501B84D93}"/>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AF89-48C9-AF8A-783501B84D93}"/>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5"/>
                <c:pt idx="0">
                  <c:v>1 Person</c:v>
                </c:pt>
                <c:pt idx="1">
                  <c:v>2 People</c:v>
                </c:pt>
                <c:pt idx="2">
                  <c:v>3 People</c:v>
                </c:pt>
                <c:pt idx="3">
                  <c:v>4+ People</c:v>
                </c:pt>
                <c:pt idx="4">
                  <c:v>No response</c:v>
                </c:pt>
              </c:strCache>
            </c:strRef>
          </c:cat>
          <c:val>
            <c:numRef>
              <c:f>Sheet1!$B$2:$B$7</c:f>
              <c:numCache>
                <c:formatCode>General</c:formatCode>
                <c:ptCount val="6"/>
                <c:pt idx="0">
                  <c:v>92</c:v>
                </c:pt>
                <c:pt idx="1">
                  <c:v>94</c:v>
                </c:pt>
                <c:pt idx="2">
                  <c:v>68</c:v>
                </c:pt>
                <c:pt idx="3">
                  <c:v>110</c:v>
                </c:pt>
                <c:pt idx="4">
                  <c:v>59</c:v>
                </c:pt>
              </c:numCache>
            </c:numRef>
          </c:val>
          <c:extLst>
            <c:ext xmlns:c16="http://schemas.microsoft.com/office/drawing/2014/chart" uri="{C3380CC4-5D6E-409C-BE32-E72D297353CC}">
              <c16:uniqueId val="{00000000-315A-4816-B748-2079F33E3316}"/>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82709973753279E-2"/>
          <c:y val="0.11304981876876395"/>
          <c:w val="0.22144299540682413"/>
          <c:h val="0.50130021180315654"/>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32DE-4C66-83D3-DA6CACCA46E7}"/>
              </c:ext>
            </c:extLst>
          </c:dPt>
          <c:dPt>
            <c:idx val="1"/>
            <c:bubble3D val="0"/>
            <c:spPr>
              <a:solidFill>
                <a:schemeClr val="accent2"/>
              </a:solidFill>
              <a:ln>
                <a:noFill/>
              </a:ln>
              <a:effectLst/>
            </c:spPr>
            <c:extLst>
              <c:ext xmlns:c16="http://schemas.microsoft.com/office/drawing/2014/chart" uri="{C3380CC4-5D6E-409C-BE32-E72D297353CC}">
                <c16:uniqueId val="{00000003-32DE-4C66-83D3-DA6CACCA46E7}"/>
              </c:ext>
            </c:extLst>
          </c:dPt>
          <c:dPt>
            <c:idx val="2"/>
            <c:bubble3D val="0"/>
            <c:spPr>
              <a:solidFill>
                <a:schemeClr val="accent3"/>
              </a:solidFill>
              <a:ln>
                <a:noFill/>
              </a:ln>
              <a:effectLst/>
            </c:spPr>
            <c:extLst>
              <c:ext xmlns:c16="http://schemas.microsoft.com/office/drawing/2014/chart" uri="{C3380CC4-5D6E-409C-BE32-E72D297353CC}">
                <c16:uniqueId val="{00000005-32DE-4C66-83D3-DA6CACCA46E7}"/>
              </c:ext>
            </c:extLst>
          </c:dPt>
          <c:dPt>
            <c:idx val="3"/>
            <c:bubble3D val="0"/>
            <c:spPr>
              <a:solidFill>
                <a:schemeClr val="accent4"/>
              </a:solidFill>
              <a:ln>
                <a:noFill/>
              </a:ln>
              <a:effectLst/>
            </c:spPr>
            <c:extLst>
              <c:ext xmlns:c16="http://schemas.microsoft.com/office/drawing/2014/chart" uri="{C3380CC4-5D6E-409C-BE32-E72D297353CC}">
                <c16:uniqueId val="{00000007-32DE-4C66-83D3-DA6CACCA46E7}"/>
              </c:ext>
            </c:extLst>
          </c:dPt>
          <c:dPt>
            <c:idx val="4"/>
            <c:bubble3D val="0"/>
            <c:spPr>
              <a:solidFill>
                <a:schemeClr val="accent5"/>
              </a:solidFill>
              <a:ln>
                <a:noFill/>
              </a:ln>
              <a:effectLst/>
            </c:spPr>
            <c:extLst>
              <c:ext xmlns:c16="http://schemas.microsoft.com/office/drawing/2014/chart" uri="{C3380CC4-5D6E-409C-BE32-E72D297353CC}">
                <c16:uniqueId val="{00000009-32DE-4C66-83D3-DA6CACCA46E7}"/>
              </c:ext>
            </c:extLst>
          </c:dPt>
          <c:dPt>
            <c:idx val="5"/>
            <c:bubble3D val="0"/>
            <c:spPr>
              <a:solidFill>
                <a:schemeClr val="accent6"/>
              </a:solidFill>
              <a:ln>
                <a:noFill/>
              </a:ln>
              <a:effectLst/>
            </c:spPr>
            <c:extLst>
              <c:ext xmlns:c16="http://schemas.microsoft.com/office/drawing/2014/chart" uri="{C3380CC4-5D6E-409C-BE32-E72D297353CC}">
                <c16:uniqueId val="{0000000B-32DE-4C66-83D3-DA6CACCA46E7}"/>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6"/>
                <c:pt idx="0">
                  <c:v>0</c:v>
                </c:pt>
                <c:pt idx="1">
                  <c:v>1</c:v>
                </c:pt>
                <c:pt idx="2">
                  <c:v>2</c:v>
                </c:pt>
                <c:pt idx="3">
                  <c:v>3</c:v>
                </c:pt>
                <c:pt idx="4">
                  <c:v>4+</c:v>
                </c:pt>
                <c:pt idx="5">
                  <c:v>No response</c:v>
                </c:pt>
              </c:strCache>
            </c:strRef>
          </c:cat>
          <c:val>
            <c:numRef>
              <c:f>Sheet1!$B$2:$B$7</c:f>
              <c:numCache>
                <c:formatCode>General</c:formatCode>
                <c:ptCount val="6"/>
                <c:pt idx="0">
                  <c:v>2</c:v>
                </c:pt>
                <c:pt idx="1">
                  <c:v>15</c:v>
                </c:pt>
                <c:pt idx="2">
                  <c:v>61</c:v>
                </c:pt>
                <c:pt idx="3">
                  <c:v>59</c:v>
                </c:pt>
                <c:pt idx="4">
                  <c:v>76</c:v>
                </c:pt>
                <c:pt idx="5">
                  <c:v>3</c:v>
                </c:pt>
              </c:numCache>
            </c:numRef>
          </c:val>
          <c:extLst>
            <c:ext xmlns:c16="http://schemas.microsoft.com/office/drawing/2014/chart" uri="{C3380CC4-5D6E-409C-BE32-E72D297353CC}">
              <c16:uniqueId val="{00000000-B34C-4684-A773-E689FABDDC76}"/>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5339271653543305"/>
          <c:y val="3.0655475715979895E-2"/>
          <c:w val="0.34529790026246721"/>
          <c:h val="5.989385518323563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43084217397228E-2"/>
          <c:y val="7.6450105512633787E-2"/>
          <c:w val="0.89018300541078188"/>
          <c:h val="0.86934062630431419"/>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B111-4FD0-9404-FCCEE61543C1}"/>
              </c:ext>
            </c:extLst>
          </c:dPt>
          <c:dPt>
            <c:idx val="1"/>
            <c:bubble3D val="0"/>
            <c:spPr>
              <a:solidFill>
                <a:schemeClr val="accent2"/>
              </a:solidFill>
              <a:ln>
                <a:noFill/>
              </a:ln>
              <a:effectLst/>
            </c:spPr>
            <c:extLst>
              <c:ext xmlns:c16="http://schemas.microsoft.com/office/drawing/2014/chart" uri="{C3380CC4-5D6E-409C-BE32-E72D297353CC}">
                <c16:uniqueId val="{00000003-B111-4FD0-9404-FCCEE61543C1}"/>
              </c:ext>
            </c:extLst>
          </c:dPt>
          <c:dPt>
            <c:idx val="2"/>
            <c:bubble3D val="0"/>
            <c:spPr>
              <a:solidFill>
                <a:schemeClr val="accent3"/>
              </a:solidFill>
              <a:ln>
                <a:noFill/>
              </a:ln>
              <a:effectLst/>
            </c:spPr>
            <c:extLst>
              <c:ext xmlns:c16="http://schemas.microsoft.com/office/drawing/2014/chart" uri="{C3380CC4-5D6E-409C-BE32-E72D297353CC}">
                <c16:uniqueId val="{00000005-B111-4FD0-9404-FCCEE61543C1}"/>
              </c:ext>
            </c:extLst>
          </c:dPt>
          <c:dPt>
            <c:idx val="3"/>
            <c:bubble3D val="0"/>
            <c:spPr>
              <a:solidFill>
                <a:schemeClr val="accent4"/>
              </a:solidFill>
              <a:ln>
                <a:noFill/>
              </a:ln>
              <a:effectLst/>
            </c:spPr>
            <c:extLst>
              <c:ext xmlns:c16="http://schemas.microsoft.com/office/drawing/2014/chart" uri="{C3380CC4-5D6E-409C-BE32-E72D297353CC}">
                <c16:uniqueId val="{00000007-B111-4FD0-9404-FCCEE61543C1}"/>
              </c:ext>
            </c:extLst>
          </c:dPt>
          <c:dPt>
            <c:idx val="4"/>
            <c:bubble3D val="0"/>
            <c:spPr>
              <a:solidFill>
                <a:schemeClr val="accent5"/>
              </a:solidFill>
              <a:ln>
                <a:noFill/>
              </a:ln>
              <a:effectLst/>
            </c:spPr>
            <c:extLst>
              <c:ext xmlns:c16="http://schemas.microsoft.com/office/drawing/2014/chart" uri="{C3380CC4-5D6E-409C-BE32-E72D297353CC}">
                <c16:uniqueId val="{00000009-B111-4FD0-9404-FCCEE61543C1}"/>
              </c:ext>
            </c:extLst>
          </c:dPt>
          <c:dPt>
            <c:idx val="5"/>
            <c:bubble3D val="0"/>
            <c:spPr>
              <a:solidFill>
                <a:schemeClr val="accent6"/>
              </a:solidFill>
              <a:ln>
                <a:noFill/>
              </a:ln>
              <a:effectLst/>
            </c:spPr>
            <c:extLst>
              <c:ext xmlns:c16="http://schemas.microsoft.com/office/drawing/2014/chart" uri="{C3380CC4-5D6E-409C-BE32-E72D297353CC}">
                <c16:uniqueId val="{0000000B-B111-4FD0-9404-FCCEE61543C1}"/>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6"/>
                <c:pt idx="0">
                  <c:v>0</c:v>
                </c:pt>
                <c:pt idx="1">
                  <c:v>1</c:v>
                </c:pt>
                <c:pt idx="2">
                  <c:v>2</c:v>
                </c:pt>
                <c:pt idx="3">
                  <c:v>3</c:v>
                </c:pt>
                <c:pt idx="4">
                  <c:v>4</c:v>
                </c:pt>
                <c:pt idx="5">
                  <c:v>No response</c:v>
                </c:pt>
              </c:strCache>
            </c:strRef>
          </c:cat>
          <c:val>
            <c:numRef>
              <c:f>Sheet1!$B$2:$B$7</c:f>
              <c:numCache>
                <c:formatCode>General</c:formatCode>
                <c:ptCount val="6"/>
                <c:pt idx="0">
                  <c:v>8</c:v>
                </c:pt>
                <c:pt idx="1">
                  <c:v>33</c:v>
                </c:pt>
                <c:pt idx="2">
                  <c:v>132</c:v>
                </c:pt>
                <c:pt idx="3">
                  <c:v>123</c:v>
                </c:pt>
                <c:pt idx="4">
                  <c:v>107</c:v>
                </c:pt>
                <c:pt idx="5">
                  <c:v>15</c:v>
                </c:pt>
              </c:numCache>
            </c:numRef>
          </c:val>
          <c:extLst>
            <c:ext xmlns:c16="http://schemas.microsoft.com/office/drawing/2014/chart" uri="{C3380CC4-5D6E-409C-BE32-E72D297353CC}">
              <c16:uniqueId val="{00000000-1DD2-40BE-B701-199CAC4448BA}"/>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3580539306902"/>
          <c:y val="0.11734312164314054"/>
          <c:w val="0.70501426783974519"/>
          <c:h val="0.73103667917195214"/>
        </c:manualLayout>
      </c:layout>
      <c:pie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1-32F4-4FE2-8A1E-FAD4C4213CEC}"/>
              </c:ext>
            </c:extLst>
          </c:dPt>
          <c:dPt>
            <c:idx val="1"/>
            <c:bubble3D val="0"/>
            <c:spPr>
              <a:solidFill>
                <a:schemeClr val="accent2"/>
              </a:solidFill>
              <a:ln>
                <a:noFill/>
              </a:ln>
              <a:effectLst/>
            </c:spPr>
            <c:extLst>
              <c:ext xmlns:c16="http://schemas.microsoft.com/office/drawing/2014/chart" uri="{C3380CC4-5D6E-409C-BE32-E72D297353CC}">
                <c16:uniqueId val="{00000003-32F4-4FE2-8A1E-FAD4C4213CEC}"/>
              </c:ext>
            </c:extLst>
          </c:dPt>
          <c:dPt>
            <c:idx val="2"/>
            <c:bubble3D val="0"/>
            <c:spPr>
              <a:solidFill>
                <a:schemeClr val="accent3"/>
              </a:solidFill>
              <a:ln>
                <a:noFill/>
              </a:ln>
              <a:effectLst/>
            </c:spPr>
            <c:extLst>
              <c:ext xmlns:c16="http://schemas.microsoft.com/office/drawing/2014/chart" uri="{C3380CC4-5D6E-409C-BE32-E72D297353CC}">
                <c16:uniqueId val="{00000005-32F4-4FE2-8A1E-FAD4C4213CEC}"/>
              </c:ext>
            </c:extLst>
          </c:dPt>
          <c:dPt>
            <c:idx val="3"/>
            <c:bubble3D val="0"/>
            <c:spPr>
              <a:solidFill>
                <a:schemeClr val="accent4"/>
              </a:solidFill>
              <a:ln>
                <a:noFill/>
              </a:ln>
              <a:effectLst/>
            </c:spPr>
            <c:extLst>
              <c:ext xmlns:c16="http://schemas.microsoft.com/office/drawing/2014/chart" uri="{C3380CC4-5D6E-409C-BE32-E72D297353CC}">
                <c16:uniqueId val="{00000007-32F4-4FE2-8A1E-FAD4C4213CEC}"/>
              </c:ext>
            </c:extLst>
          </c:dPt>
          <c:dPt>
            <c:idx val="4"/>
            <c:bubble3D val="0"/>
            <c:spPr>
              <a:solidFill>
                <a:schemeClr val="accent5"/>
              </a:solidFill>
              <a:ln>
                <a:noFill/>
              </a:ln>
              <a:effectLst/>
            </c:spPr>
            <c:extLst>
              <c:ext xmlns:c16="http://schemas.microsoft.com/office/drawing/2014/chart" uri="{C3380CC4-5D6E-409C-BE32-E72D297353CC}">
                <c16:uniqueId val="{00000009-32F4-4FE2-8A1E-FAD4C4213CEC}"/>
              </c:ext>
            </c:extLst>
          </c:dPt>
          <c:dPt>
            <c:idx val="5"/>
            <c:bubble3D val="0"/>
            <c:spPr>
              <a:solidFill>
                <a:schemeClr val="accent6"/>
              </a:solidFill>
              <a:ln>
                <a:noFill/>
              </a:ln>
              <a:effectLst/>
            </c:spPr>
            <c:extLst>
              <c:ext xmlns:c16="http://schemas.microsoft.com/office/drawing/2014/chart" uri="{C3380CC4-5D6E-409C-BE32-E72D297353CC}">
                <c16:uniqueId val="{0000000B-32F4-4FE2-8A1E-FAD4C4213CEC}"/>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Sheet1!$A$2:$A$7</c:f>
              <c:strCache>
                <c:ptCount val="6"/>
                <c:pt idx="0">
                  <c:v>0</c:v>
                </c:pt>
                <c:pt idx="1">
                  <c:v>1</c:v>
                </c:pt>
                <c:pt idx="2">
                  <c:v>2</c:v>
                </c:pt>
                <c:pt idx="3">
                  <c:v>3</c:v>
                </c:pt>
                <c:pt idx="4">
                  <c:v>4</c:v>
                </c:pt>
                <c:pt idx="5">
                  <c:v>No response </c:v>
                </c:pt>
              </c:strCache>
            </c:strRef>
          </c:cat>
          <c:val>
            <c:numRef>
              <c:f>Sheet1!$B$2:$B$7</c:f>
              <c:numCache>
                <c:formatCode>General</c:formatCode>
                <c:ptCount val="6"/>
                <c:pt idx="0">
                  <c:v>1</c:v>
                </c:pt>
                <c:pt idx="1">
                  <c:v>6</c:v>
                </c:pt>
                <c:pt idx="2">
                  <c:v>23</c:v>
                </c:pt>
                <c:pt idx="3">
                  <c:v>25</c:v>
                </c:pt>
                <c:pt idx="4">
                  <c:v>23</c:v>
                </c:pt>
                <c:pt idx="5">
                  <c:v>2</c:v>
                </c:pt>
              </c:numCache>
            </c:numRef>
          </c:val>
          <c:extLst>
            <c:ext xmlns:c16="http://schemas.microsoft.com/office/drawing/2014/chart" uri="{C3380CC4-5D6E-409C-BE32-E72D297353CC}">
              <c16:uniqueId val="{00000000-2939-48F6-9A9E-D63277A132A3}"/>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17451185396452"/>
          <c:y val="0.12966783318751821"/>
          <c:w val="0.24098874040077273"/>
          <c:h val="0.42842432195975505"/>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0-FD01-4F13-BB4C-41F5E9430EC0}"/>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28DA-4C68-B14C-21D4AA8B4FEF}"/>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28DA-4C68-B14C-21D4AA8B4FEF}"/>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28DA-4C68-B14C-21D4AA8B4FEF}"/>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1-0B4D-4617-A95A-5F759CEB60AB}"/>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2-0B4D-4617-A95A-5F759CEB60AB}"/>
              </c:ext>
            </c:extLst>
          </c:dPt>
          <c:dPt>
            <c:idx val="6"/>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D-28DA-4C68-B14C-21D4AA8B4FEF}"/>
              </c:ext>
            </c:extLst>
          </c:dPt>
          <c:dLbls>
            <c:dLbl>
              <c:idx val="0"/>
              <c:layout>
                <c:manualLayout>
                  <c:x val="8.5879286223577642E-3"/>
                  <c:y val="1.713167104111985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D01-4F13-BB4C-41F5E9430EC0}"/>
                </c:ext>
              </c:extLst>
            </c:dLbl>
            <c:dLbl>
              <c:idx val="4"/>
              <c:layout>
                <c:manualLayout>
                  <c:x val="6.6220406714338917E-2"/>
                  <c:y val="-8.42261592300962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4D-4617-A95A-5F759CEB60AB}"/>
                </c:ext>
              </c:extLst>
            </c:dLbl>
            <c:dLbl>
              <c:idx val="5"/>
              <c:layout>
                <c:manualLayout>
                  <c:x val="1.9713587527949689E-2"/>
                  <c:y val="0.109717701953922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B4D-4617-A95A-5F759CEB60A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noFill/>
                  <a:prstDash val="solid"/>
                  <a:round/>
                </a:ln>
                <a:effectLst/>
              </c:spPr>
            </c:leaderLines>
            <c:extLst>
              <c:ext xmlns:c15="http://schemas.microsoft.com/office/drawing/2012/chart" uri="{CE6537A1-D6FC-4f65-9D91-7224C49458BB}"/>
            </c:extLst>
          </c:dLbls>
          <c:cat>
            <c:strRef>
              <c:f>Sheet1!$A$2:$A$8</c:f>
              <c:strCache>
                <c:ptCount val="7"/>
                <c:pt idx="0">
                  <c:v>1= Not enough money to buy food</c:v>
                </c:pt>
                <c:pt idx="1">
                  <c:v>2= Need to use food pantries</c:v>
                </c:pt>
                <c:pt idx="2">
                  <c:v>3=Buying in bulk</c:v>
                </c:pt>
                <c:pt idx="3">
                  <c:v>4= Buying less</c:v>
                </c:pt>
                <c:pt idx="4">
                  <c:v>5=No change</c:v>
                </c:pt>
                <c:pt idx="5">
                  <c:v>6=Other</c:v>
                </c:pt>
                <c:pt idx="6">
                  <c:v>No Response </c:v>
                </c:pt>
              </c:strCache>
            </c:strRef>
          </c:cat>
          <c:val>
            <c:numRef>
              <c:f>Sheet1!$B$2:$B$8</c:f>
              <c:numCache>
                <c:formatCode>General</c:formatCode>
                <c:ptCount val="7"/>
                <c:pt idx="0">
                  <c:v>25</c:v>
                </c:pt>
                <c:pt idx="1">
                  <c:v>16</c:v>
                </c:pt>
                <c:pt idx="2">
                  <c:v>8</c:v>
                </c:pt>
                <c:pt idx="3">
                  <c:v>21</c:v>
                </c:pt>
                <c:pt idx="4">
                  <c:v>12</c:v>
                </c:pt>
                <c:pt idx="5">
                  <c:v>5</c:v>
                </c:pt>
                <c:pt idx="6">
                  <c:v>14</c:v>
                </c:pt>
              </c:numCache>
            </c:numRef>
          </c:val>
          <c:extLst>
            <c:ext xmlns:c16="http://schemas.microsoft.com/office/drawing/2014/chart" uri="{C3380CC4-5D6E-409C-BE32-E72D297353CC}">
              <c16:uniqueId val="{00000001-FD01-4F13-BB4C-41F5E9430EC0}"/>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61078664963582252"/>
          <c:y val="5.5629046369203849E-2"/>
          <c:w val="0.3715302751468853"/>
          <c:h val="0.3086636045494313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10000" cap="flat" cmpd="sng" algn="ctr">
      <a:solidFill>
        <a:schemeClr val="accent3">
          <a:lumMod val="20000"/>
          <a:lumOff val="80000"/>
        </a:schemeClr>
      </a:solidFill>
      <a:prstDash val="soli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9311582772010867E-2"/>
          <c:y val="0.35449889075050495"/>
          <c:w val="0.73904083284423838"/>
          <c:h val="0.59678432506753221"/>
        </c:manualLayout>
      </c:layout>
      <c:pieChart>
        <c:varyColors val="1"/>
        <c:ser>
          <c:idx val="0"/>
          <c:order val="0"/>
          <c:tx>
            <c:strRef>
              <c:f>Sheet1!$B$1</c:f>
              <c:strCache>
                <c:ptCount val="1"/>
                <c:pt idx="0">
                  <c:v>Gender</c:v>
                </c:pt>
              </c:strCache>
            </c:strRef>
          </c:tx>
          <c:dPt>
            <c:idx val="0"/>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3-88B5-47CA-8859-CB383229EDD7}"/>
              </c:ext>
            </c:extLst>
          </c:dPt>
          <c:dPt>
            <c:idx val="1"/>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3-1F20-44AD-A2DA-D8B45AC574AD}"/>
              </c:ext>
            </c:extLst>
          </c:dPt>
          <c:dPt>
            <c:idx val="2"/>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5-1F20-44AD-A2DA-D8B45AC574AD}"/>
              </c:ext>
            </c:extLst>
          </c:dPt>
          <c:dPt>
            <c:idx val="3"/>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7-1F20-44AD-A2DA-D8B45AC574AD}"/>
              </c:ext>
            </c:extLst>
          </c:dPt>
          <c:dLbls>
            <c:dLbl>
              <c:idx val="0"/>
              <c:layout>
                <c:manualLayout>
                  <c:x val="-0.1733019193276582"/>
                  <c:y val="-0.22522622777217274"/>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4752815838291763"/>
                      <c:h val="9.7899925048149442E-2"/>
                    </c:manualLayout>
                  </c15:layout>
                </c:ext>
                <c:ext xmlns:c16="http://schemas.microsoft.com/office/drawing/2014/chart" uri="{C3380CC4-5D6E-409C-BE32-E72D297353CC}">
                  <c16:uniqueId val="{00000003-88B5-47CA-8859-CB383229ED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Female</c:v>
                </c:pt>
                <c:pt idx="1">
                  <c:v>Male</c:v>
                </c:pt>
                <c:pt idx="2">
                  <c:v>Prefer not to say</c:v>
                </c:pt>
                <c:pt idx="3">
                  <c:v>No response</c:v>
                </c:pt>
              </c:strCache>
            </c:strRef>
          </c:cat>
          <c:val>
            <c:numRef>
              <c:f>Sheet1!$B$2:$B$5</c:f>
              <c:numCache>
                <c:formatCode>0%</c:formatCode>
                <c:ptCount val="4"/>
                <c:pt idx="0">
                  <c:v>0.75</c:v>
                </c:pt>
                <c:pt idx="1">
                  <c:v>0.23</c:v>
                </c:pt>
                <c:pt idx="2">
                  <c:v>0</c:v>
                </c:pt>
                <c:pt idx="3">
                  <c:v>0.01</c:v>
                </c:pt>
              </c:numCache>
            </c:numRef>
          </c:val>
          <c:extLst>
            <c:ext xmlns:c16="http://schemas.microsoft.com/office/drawing/2014/chart" uri="{C3380CC4-5D6E-409C-BE32-E72D297353CC}">
              <c16:uniqueId val="{00000000-88B5-47CA-8859-CB383229EDD7}"/>
            </c:ext>
          </c:extLst>
        </c:ser>
        <c:dLbls>
          <c:dLblPos val="bestFit"/>
          <c:showLegendKey val="0"/>
          <c:showVal val="1"/>
          <c:showCatName val="0"/>
          <c:showSerName val="0"/>
          <c:showPercent val="0"/>
          <c:showBubbleSize val="0"/>
          <c:showLeaderLines val="1"/>
        </c:dLbls>
        <c:firstSliceAng val="0"/>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Manhattan</a:t>
            </a:r>
          </a:p>
        </c:rich>
      </c:tx>
      <c:layout>
        <c:manualLayout>
          <c:xMode val="edge"/>
          <c:yMode val="edge"/>
          <c:x val="0.31962482592317204"/>
          <c:y val="0.50793584135316427"/>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0039329039095908"/>
          <c:y val="0.11634558180227472"/>
          <c:w val="0.74715443438895435"/>
          <c:h val="0.8486558763487897"/>
        </c:manualLayout>
      </c:layout>
      <c:pieChart>
        <c:varyColors val="1"/>
        <c:ser>
          <c:idx val="0"/>
          <c:order val="0"/>
          <c:tx>
            <c:strRef>
              <c:f>Sheet1!$B$1</c:f>
              <c:strCache>
                <c:ptCount val="1"/>
                <c:pt idx="0">
                  <c:v>Mnahattan</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0-88F4-46B7-A455-3293B5E11D94}"/>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DDB7-482B-BAD3-0A41ECD91B03}"/>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DDB7-482B-BAD3-0A41ECD91B03}"/>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DDB7-482B-BAD3-0A41ECD91B03}"/>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0-CB3F-4737-8DF8-45F564DD2523}"/>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DDB7-482B-BAD3-0A41ECD91B03}"/>
              </c:ext>
            </c:extLst>
          </c:dPt>
          <c:dPt>
            <c:idx val="6"/>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D-DDB7-482B-BAD3-0A41ECD91B03}"/>
              </c:ext>
            </c:extLst>
          </c:dPt>
          <c:dLbls>
            <c:dLbl>
              <c:idx val="0"/>
              <c:layout>
                <c:manualLayout>
                  <c:x val="-0.11020636482939633"/>
                  <c:y val="-0.2019212296300049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8F4-46B7-A455-3293B5E11D94}"/>
                </c:ext>
              </c:extLst>
            </c:dLbl>
            <c:dLbl>
              <c:idx val="4"/>
              <c:layout>
                <c:manualLayout>
                  <c:x val="0.16368074412452191"/>
                  <c:y val="7.283862277969518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B3F-4737-8DF8-45F564DD252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1= Not enough money to buy food</c:v>
                </c:pt>
                <c:pt idx="1">
                  <c:v>2= Need to use food pantries</c:v>
                </c:pt>
                <c:pt idx="2">
                  <c:v>3=Buying in bulk</c:v>
                </c:pt>
                <c:pt idx="3">
                  <c:v>4= Buying less</c:v>
                </c:pt>
                <c:pt idx="4">
                  <c:v>5=No change</c:v>
                </c:pt>
                <c:pt idx="5">
                  <c:v>6=Other</c:v>
                </c:pt>
                <c:pt idx="6">
                  <c:v>No Response </c:v>
                </c:pt>
              </c:strCache>
            </c:strRef>
          </c:cat>
          <c:val>
            <c:numRef>
              <c:f>Sheet1!$B$2:$B$8</c:f>
              <c:numCache>
                <c:formatCode>0%</c:formatCode>
                <c:ptCount val="7"/>
                <c:pt idx="0">
                  <c:v>0</c:v>
                </c:pt>
                <c:pt idx="1">
                  <c:v>0.1</c:v>
                </c:pt>
                <c:pt idx="2">
                  <c:v>0.35</c:v>
                </c:pt>
                <c:pt idx="3">
                  <c:v>0.3</c:v>
                </c:pt>
                <c:pt idx="4">
                  <c:v>0.21</c:v>
                </c:pt>
                <c:pt idx="5">
                  <c:v>0</c:v>
                </c:pt>
                <c:pt idx="6">
                  <c:v>0.05</c:v>
                </c:pt>
              </c:numCache>
            </c:numRef>
          </c:val>
          <c:extLst>
            <c:ext xmlns:c16="http://schemas.microsoft.com/office/drawing/2014/chart" uri="{C3380CC4-5D6E-409C-BE32-E72D297353CC}">
              <c16:uniqueId val="{00000001-88F4-46B7-A455-3293B5E11D9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a:t>The Bronx</a:t>
            </a:r>
          </a:p>
        </c:rich>
      </c:tx>
      <c:layout>
        <c:manualLayout>
          <c:xMode val="edge"/>
          <c:yMode val="edge"/>
          <c:x val="0.30543777582485504"/>
          <c:y val="0.45564347453339543"/>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5.8242354271630499E-2"/>
          <c:y val="2.4091523078443654E-2"/>
          <c:w val="0.83903983058614129"/>
          <c:h val="0.95916021480578528"/>
        </c:manualLayout>
      </c:layout>
      <c:pieChart>
        <c:varyColors val="1"/>
        <c:ser>
          <c:idx val="0"/>
          <c:order val="0"/>
          <c:tx>
            <c:strRef>
              <c:f>Sheet1!$B$1</c:f>
              <c:strCache>
                <c:ptCount val="1"/>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0-0E4B-4576-AB77-4750A9021778}"/>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8F62-4025-9CA2-A9E2DAF6B48B}"/>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0-E352-4A81-A9E5-E48E376F4374}"/>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8F62-4025-9CA2-A9E2DAF6B48B}"/>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1-E352-4A81-A9E5-E48E376F4374}"/>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8F62-4025-9CA2-A9E2DAF6B48B}"/>
              </c:ext>
            </c:extLst>
          </c:dPt>
          <c:dPt>
            <c:idx val="6"/>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0-2A56-4FB8-9B7F-0342A0870A67}"/>
              </c:ext>
            </c:extLst>
          </c:dPt>
          <c:dLbls>
            <c:dLbl>
              <c:idx val="0"/>
              <c:layout>
                <c:manualLayout>
                  <c:x val="-0.19835771888403644"/>
                  <c:y val="9.75159347865570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E4B-4576-AB77-4750A9021778}"/>
                </c:ext>
              </c:extLst>
            </c:dLbl>
            <c:dLbl>
              <c:idx val="2"/>
              <c:layout>
                <c:manualLayout>
                  <c:x val="0.10071956388438916"/>
                  <c:y val="-0.1070608346661125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352-4A81-A9E5-E48E376F4374}"/>
                </c:ext>
              </c:extLst>
            </c:dLbl>
            <c:dLbl>
              <c:idx val="4"/>
              <c:layout>
                <c:manualLayout>
                  <c:x val="0.148974039420845"/>
                  <c:y val="8.560047776218432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52-4A81-A9E5-E48E376F43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1= Not enough money to buy food</c:v>
                </c:pt>
                <c:pt idx="1">
                  <c:v>2= Need to use food pantries</c:v>
                </c:pt>
                <c:pt idx="2">
                  <c:v>3=Buying in bulk</c:v>
                </c:pt>
                <c:pt idx="3">
                  <c:v>4= Buying less</c:v>
                </c:pt>
                <c:pt idx="4">
                  <c:v>5=No change</c:v>
                </c:pt>
                <c:pt idx="5">
                  <c:v>6=Other</c:v>
                </c:pt>
                <c:pt idx="6">
                  <c:v>No Response </c:v>
                </c:pt>
              </c:strCache>
            </c:strRef>
          </c:cat>
          <c:val>
            <c:numRef>
              <c:f>Sheet1!$B$2:$B$8</c:f>
              <c:numCache>
                <c:formatCode>0%</c:formatCode>
                <c:ptCount val="7"/>
                <c:pt idx="0">
                  <c:v>0.42</c:v>
                </c:pt>
                <c:pt idx="1">
                  <c:v>0.18</c:v>
                </c:pt>
                <c:pt idx="2">
                  <c:v>0.06</c:v>
                </c:pt>
                <c:pt idx="3">
                  <c:v>0.15</c:v>
                </c:pt>
                <c:pt idx="4">
                  <c:v>0.11</c:v>
                </c:pt>
                <c:pt idx="5">
                  <c:v>0.04</c:v>
                </c:pt>
                <c:pt idx="6">
                  <c:v>0.04</c:v>
                </c:pt>
              </c:numCache>
            </c:numRef>
          </c:val>
          <c:extLst>
            <c:ext xmlns:c16="http://schemas.microsoft.com/office/drawing/2014/chart" uri="{C3380CC4-5D6E-409C-BE32-E72D297353CC}">
              <c16:uniqueId val="{00000001-0E4B-4576-AB77-4750A9021778}"/>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7880905511811025"/>
          <c:y val="0.3991461067366579"/>
          <c:w val="0.28393520341207351"/>
          <c:h val="0.5047736949547974"/>
        </c:manualLayout>
      </c:layout>
      <c:pieChart>
        <c:varyColors val="1"/>
        <c:ser>
          <c:idx val="0"/>
          <c:order val="0"/>
          <c:tx>
            <c:strRef>
              <c:f>Sheet1!$B$1</c:f>
              <c:strCache>
                <c:ptCount val="1"/>
                <c:pt idx="0">
                  <c:v>Column1</c:v>
                </c:pt>
              </c:strCache>
            </c:strRef>
          </c:tx>
          <c:dLbls>
            <c:dLbl>
              <c:idx val="0"/>
              <c:layout>
                <c:manualLayout>
                  <c:x val="-0.11155027887139107"/>
                  <c:y val="-1.6653397491980238E-2"/>
                </c:manualLayout>
              </c:layout>
              <c:spPr>
                <a:noFill/>
                <a:ln>
                  <a:noFill/>
                </a:ln>
                <a:effectLst/>
              </c:spPr>
              <c:txPr>
                <a:bodyPr/>
                <a:lstStyle/>
                <a:p>
                  <a:pPr>
                    <a:defRPr b="1">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28F-419E-979F-863FCC25837D}"/>
                </c:ext>
              </c:extLst>
            </c:dLbl>
            <c:dLbl>
              <c:idx val="1"/>
              <c:layout>
                <c:manualLayout>
                  <c:x val="2.415378937007874E-2"/>
                  <c:y val="-8.475955088947215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D91-4A21-9838-782DFBCD1CB9}"/>
                </c:ext>
              </c:extLst>
            </c:dLbl>
            <c:dLbl>
              <c:idx val="2"/>
              <c:layout>
                <c:manualLayout>
                  <c:x val="6.3906208989501306E-2"/>
                  <c:y val="1.223476232137649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D91-4A21-9838-782DFBCD1CB9}"/>
                </c:ext>
              </c:extLst>
            </c:dLbl>
            <c:dLbl>
              <c:idx val="3"/>
              <c:delete val="1"/>
              <c:extLst>
                <c:ext xmlns:c15="http://schemas.microsoft.com/office/drawing/2012/chart" uri="{CE6537A1-D6FC-4f65-9D91-7224C49458BB}"/>
                <c:ext xmlns:c16="http://schemas.microsoft.com/office/drawing/2014/chart" uri="{C3380CC4-5D6E-409C-BE32-E72D297353CC}">
                  <c16:uniqueId val="{00000000-F24E-4766-AD79-C33AB4F1A380}"/>
                </c:ext>
              </c:extLst>
            </c:dLbl>
            <c:spPr>
              <a:noFill/>
              <a:ln>
                <a:noFill/>
              </a:ln>
              <a:effectLst/>
            </c:spPr>
            <c:txPr>
              <a:bodyPr/>
              <a:lstStyle/>
              <a:p>
                <a:pPr>
                  <a:defRPr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Ate MORE fruits &amp; veggies</c:v>
                </c:pt>
                <c:pt idx="1">
                  <c:v>Ate LESS fruits &amp; veggies</c:v>
                </c:pt>
                <c:pt idx="2">
                  <c:v>No change </c:v>
                </c:pt>
                <c:pt idx="3">
                  <c:v>No response</c:v>
                </c:pt>
              </c:strCache>
            </c:strRef>
          </c:cat>
          <c:val>
            <c:numRef>
              <c:f>Sheet1!$B$2:$B$5</c:f>
              <c:numCache>
                <c:formatCode>General</c:formatCode>
                <c:ptCount val="4"/>
                <c:pt idx="0">
                  <c:v>50</c:v>
                </c:pt>
                <c:pt idx="1">
                  <c:v>11</c:v>
                </c:pt>
                <c:pt idx="2">
                  <c:v>38</c:v>
                </c:pt>
                <c:pt idx="3">
                  <c:v>1</c:v>
                </c:pt>
              </c:numCache>
            </c:numRef>
          </c:val>
          <c:extLst>
            <c:ext xmlns:c16="http://schemas.microsoft.com/office/drawing/2014/chart" uri="{C3380CC4-5D6E-409C-BE32-E72D297353CC}">
              <c16:uniqueId val="{00000001-A28F-419E-979F-863FCC25837D}"/>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32360982611548555"/>
          <c:y val="0.10213414989792942"/>
          <c:w val="0.34444701443569553"/>
          <c:h val="0.20866360454943131"/>
        </c:manualLayout>
      </c:layout>
      <c:overlay val="0"/>
      <c:txPr>
        <a:bodyPr/>
        <a:lstStyle/>
        <a:p>
          <a:pPr>
            <a:defRPr sz="20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Manhattan</a:t>
            </a:r>
          </a:p>
        </c:rich>
      </c:tx>
      <c:layout>
        <c:manualLayout>
          <c:xMode val="edge"/>
          <c:yMode val="edge"/>
          <c:x val="0.37941666666666668"/>
          <c:y val="0.50677133574351985"/>
        </c:manualLayout>
      </c:layout>
      <c:overlay val="0"/>
      <c:spPr>
        <a:solidFill>
          <a:schemeClr val="bg1"/>
        </a:solidFill>
      </c:spPr>
    </c:title>
    <c:autoTitleDeleted val="0"/>
    <c:plotArea>
      <c:layout/>
      <c:pieChart>
        <c:varyColors val="1"/>
        <c:ser>
          <c:idx val="0"/>
          <c:order val="0"/>
          <c:tx>
            <c:strRef>
              <c:f>Sheet1!$B$1</c:f>
              <c:strCache>
                <c:ptCount val="1"/>
                <c:pt idx="0">
                  <c:v>Mnahattan</c:v>
                </c:pt>
              </c:strCache>
            </c:strRef>
          </c:tx>
          <c:dLbls>
            <c:dLbl>
              <c:idx val="0"/>
              <c:layout>
                <c:manualLayout>
                  <c:x val="-0.2074284776902886"/>
                  <c:y val="4.292334831349341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8CF-493D-8A75-A7A0248AFDC7}"/>
                </c:ext>
              </c:extLst>
            </c:dLbl>
            <c:dLbl>
              <c:idx val="2"/>
              <c:layout>
                <c:manualLayout>
                  <c:x val="0.13925754593175854"/>
                  <c:y val="3.012650900995317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9DC-4B61-9B73-F09B2A1B4696}"/>
                </c:ext>
              </c:extLst>
            </c:dLbl>
            <c:dLbl>
              <c:idx val="3"/>
              <c:layout>
                <c:manualLayout>
                  <c:x val="5.4707786526684114E-2"/>
                  <c:y val="0.1144499325119390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A64-47CB-B15D-0A66E19A2E56}"/>
                </c:ext>
              </c:extLst>
            </c:dLbl>
            <c:spPr>
              <a:noFill/>
              <a:ln>
                <a:noFill/>
              </a:ln>
              <a:effectLst/>
            </c:spPr>
            <c:txPr>
              <a:bodyPr/>
              <a:lstStyle/>
              <a:p>
                <a:pPr>
                  <a:defRPr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0%</c:formatCode>
                <c:ptCount val="4"/>
                <c:pt idx="0">
                  <c:v>0.38</c:v>
                </c:pt>
                <c:pt idx="1">
                  <c:v>0.26</c:v>
                </c:pt>
                <c:pt idx="2">
                  <c:v>0.36</c:v>
                </c:pt>
                <c:pt idx="3">
                  <c:v>0</c:v>
                </c:pt>
              </c:numCache>
            </c:numRef>
          </c:val>
          <c:extLst>
            <c:ext xmlns:c16="http://schemas.microsoft.com/office/drawing/2014/chart" uri="{C3380CC4-5D6E-409C-BE32-E72D297353CC}">
              <c16:uniqueId val="{00000001-78CF-493D-8A75-A7A0248AFDC7}"/>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Bronx</a:t>
            </a:r>
          </a:p>
        </c:rich>
      </c:tx>
      <c:layout>
        <c:manualLayout>
          <c:xMode val="edge"/>
          <c:yMode val="edge"/>
          <c:x val="0.45378898621768338"/>
          <c:y val="0.46427698487762886"/>
        </c:manualLayout>
      </c:layout>
      <c:overlay val="0"/>
      <c:spPr>
        <a:solidFill>
          <a:schemeClr val="bg1"/>
        </a:solidFill>
      </c:spPr>
    </c:title>
    <c:autoTitleDeleted val="0"/>
    <c:plotArea>
      <c:layout>
        <c:manualLayout>
          <c:layoutTarget val="inner"/>
          <c:xMode val="edge"/>
          <c:yMode val="edge"/>
          <c:x val="0.17733332733197701"/>
          <c:y val="0.16216261596828871"/>
          <c:w val="0.69729969710206152"/>
          <c:h val="0.7243968586276156"/>
        </c:manualLayout>
      </c:layout>
      <c:pieChart>
        <c:varyColors val="1"/>
        <c:ser>
          <c:idx val="0"/>
          <c:order val="0"/>
          <c:tx>
            <c:strRef>
              <c:f>Sheet1!$B$1</c:f>
              <c:strCache>
                <c:ptCount val="1"/>
                <c:pt idx="0">
                  <c:v>Sales</c:v>
                </c:pt>
              </c:strCache>
            </c:strRef>
          </c:tx>
          <c:dLbls>
            <c:dLbl>
              <c:idx val="0"/>
              <c:layout>
                <c:manualLayout>
                  <c:x val="-0.20241581820804311"/>
                  <c:y val="2.2669741442523793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823-4ECB-80F6-9BDF2E0290A9}"/>
                </c:ext>
              </c:extLst>
            </c:dLbl>
            <c:dLbl>
              <c:idx val="1"/>
              <c:layout>
                <c:manualLayout>
                  <c:x val="3.3042676795317305E-2"/>
                  <c:y val="-0.1529032189502545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DCE1-4B9E-B47E-03BA534B6B2F}"/>
                </c:ext>
              </c:extLst>
            </c:dLbl>
            <c:dLbl>
              <c:idx val="2"/>
              <c:layout>
                <c:manualLayout>
                  <c:x val="0.20175539636051912"/>
                  <c:y val="4.497306028756947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CE1-4B9E-B47E-03BA534B6B2F}"/>
                </c:ext>
              </c:extLst>
            </c:dLbl>
            <c:dLbl>
              <c:idx val="3"/>
              <c:layout>
                <c:manualLayout>
                  <c:x val="1.6242531126062214E-2"/>
                  <c:y val="0.1060963453384201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CE1-4B9E-B47E-03BA534B6B2F}"/>
                </c:ext>
              </c:extLst>
            </c:dLbl>
            <c:spPr>
              <a:noFill/>
              <a:ln>
                <a:noFill/>
              </a:ln>
              <a:effectLst/>
            </c:spPr>
            <c:txPr>
              <a:bodyPr/>
              <a:lstStyle/>
              <a:p>
                <a:pPr>
                  <a:defRPr b="1">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more fruit</c:v>
                </c:pt>
                <c:pt idx="1">
                  <c:v>less fruits </c:v>
                </c:pt>
                <c:pt idx="2">
                  <c:v>no change </c:v>
                </c:pt>
                <c:pt idx="3">
                  <c:v>no ressponce </c:v>
                </c:pt>
              </c:strCache>
            </c:strRef>
          </c:cat>
          <c:val>
            <c:numRef>
              <c:f>Sheet1!$B$2:$B$5</c:f>
              <c:numCache>
                <c:formatCode>0%</c:formatCode>
                <c:ptCount val="4"/>
                <c:pt idx="0">
                  <c:v>0.34</c:v>
                </c:pt>
                <c:pt idx="1">
                  <c:v>0.31</c:v>
                </c:pt>
                <c:pt idx="2">
                  <c:v>0.33</c:v>
                </c:pt>
                <c:pt idx="3">
                  <c:v>0.02</c:v>
                </c:pt>
              </c:numCache>
            </c:numRef>
          </c:val>
          <c:extLst>
            <c:ext xmlns:c16="http://schemas.microsoft.com/office/drawing/2014/chart" uri="{C3380CC4-5D6E-409C-BE32-E72D297353CC}">
              <c16:uniqueId val="{00000001-D823-4ECB-80F6-9BDF2E0290A9}"/>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97845471910796"/>
          <c:y val="0.52696908719743363"/>
          <c:w val="0.23682527152852809"/>
          <c:h val="0.42102260134149899"/>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0-0374-4695-8EF0-D8CD9CC9FECC}"/>
              </c:ext>
            </c:extLst>
          </c:dPt>
          <c:dPt>
            <c:idx val="1"/>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3-002D-4BE3-A535-E617873800A1}"/>
              </c:ext>
            </c:extLst>
          </c:dPt>
          <c:dPt>
            <c:idx val="2"/>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5-002D-4BE3-A535-E617873800A1}"/>
              </c:ext>
            </c:extLst>
          </c:dPt>
          <c:dPt>
            <c:idx val="3"/>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0-BC9B-451A-9C81-154EC92F7E85}"/>
              </c:ext>
            </c:extLst>
          </c:dPt>
          <c:dLbls>
            <c:dLbl>
              <c:idx val="0"/>
              <c:layout>
                <c:manualLayout>
                  <c:x val="-4.4632638935196665E-2"/>
                  <c:y val="8.033172936716244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374-4695-8EF0-D8CD9CC9FECC}"/>
                </c:ext>
              </c:extLst>
            </c:dLbl>
            <c:dLbl>
              <c:idx val="3"/>
              <c:layout>
                <c:manualLayout>
                  <c:x val="6.5100983866711828E-2"/>
                  <c:y val="-2.9367162438028582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C9B-451A-9C81-154EC92F7E8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noFill/>
                  <a:prstDash val="solid"/>
                  <a:round/>
                </a:ln>
                <a:effectLst/>
              </c:spPr>
            </c:leaderLines>
            <c:extLst>
              <c:ext xmlns:c15="http://schemas.microsoft.com/office/drawing/2012/chart" uri="{CE6537A1-D6FC-4f65-9D91-7224C49458BB}"/>
            </c:extLst>
          </c:dLbls>
          <c:cat>
            <c:strRef>
              <c:f>Sheet1!$A$2:$A$5</c:f>
              <c:strCache>
                <c:ptCount val="4"/>
                <c:pt idx="0">
                  <c:v>Increase</c:v>
                </c:pt>
                <c:pt idx="1">
                  <c:v>Decrease</c:v>
                </c:pt>
                <c:pt idx="2">
                  <c:v>Stay the same</c:v>
                </c:pt>
                <c:pt idx="3">
                  <c:v>No response</c:v>
                </c:pt>
              </c:strCache>
            </c:strRef>
          </c:cat>
          <c:val>
            <c:numRef>
              <c:f>Sheet1!$B$2:$B$5</c:f>
              <c:numCache>
                <c:formatCode>General</c:formatCode>
                <c:ptCount val="4"/>
                <c:pt idx="0">
                  <c:v>45</c:v>
                </c:pt>
                <c:pt idx="1">
                  <c:v>15</c:v>
                </c:pt>
                <c:pt idx="2">
                  <c:v>47</c:v>
                </c:pt>
                <c:pt idx="3">
                  <c:v>3</c:v>
                </c:pt>
              </c:numCache>
            </c:numRef>
          </c:val>
          <c:extLst>
            <c:ext xmlns:c16="http://schemas.microsoft.com/office/drawing/2014/chart" uri="{C3380CC4-5D6E-409C-BE32-E72D297353CC}">
              <c16:uniqueId val="{00000001-0374-4695-8EF0-D8CD9CC9FECC}"/>
            </c:ext>
          </c:extLst>
        </c:ser>
        <c:ser>
          <c:idx val="1"/>
          <c:order val="1"/>
          <c:tx>
            <c:strRef>
              <c:f>Sheet1!$C$1</c:f>
              <c:strCache>
                <c:ptCount val="1"/>
                <c:pt idx="0">
                  <c:v>Column2</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9-002D-4BE3-A535-E617873800A1}"/>
              </c:ext>
            </c:extLst>
          </c:dPt>
          <c:dPt>
            <c:idx val="1"/>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B-002D-4BE3-A535-E617873800A1}"/>
              </c:ext>
            </c:extLst>
          </c:dPt>
          <c:dPt>
            <c:idx val="2"/>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D-002D-4BE3-A535-E617873800A1}"/>
              </c:ext>
            </c:extLst>
          </c:dPt>
          <c:dPt>
            <c:idx val="3"/>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F-002D-4BE3-A535-E617873800A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noFill/>
                  <a:prstDash val="solid"/>
                  <a:round/>
                </a:ln>
                <a:effectLst/>
              </c:spPr>
            </c:leaderLines>
            <c:extLst>
              <c:ext xmlns:c15="http://schemas.microsoft.com/office/drawing/2012/chart" uri="{CE6537A1-D6FC-4f65-9D91-7224C49458BB}"/>
            </c:extLst>
          </c:dLbls>
          <c:cat>
            <c:strRef>
              <c:f>Sheet1!$A$2:$A$5</c:f>
              <c:strCache>
                <c:ptCount val="4"/>
                <c:pt idx="0">
                  <c:v>Increase</c:v>
                </c:pt>
                <c:pt idx="1">
                  <c:v>Decrease</c:v>
                </c:pt>
                <c:pt idx="2">
                  <c:v>Stay the same</c:v>
                </c:pt>
                <c:pt idx="3">
                  <c:v>No response</c:v>
                </c:pt>
              </c:strCache>
            </c:strRef>
          </c:cat>
          <c:val>
            <c:numRef>
              <c:f>Sheet1!$C$2:$C$5</c:f>
              <c:numCache>
                <c:formatCode>0%</c:formatCode>
                <c:ptCount val="4"/>
                <c:pt idx="0">
                  <c:v>0</c:v>
                </c:pt>
                <c:pt idx="1">
                  <c:v>0</c:v>
                </c:pt>
                <c:pt idx="2">
                  <c:v>0</c:v>
                </c:pt>
                <c:pt idx="3">
                  <c:v>0</c:v>
                </c:pt>
              </c:numCache>
            </c:numRef>
          </c:val>
          <c:extLst>
            <c:ext xmlns:c16="http://schemas.microsoft.com/office/drawing/2014/chart" uri="{C3380CC4-5D6E-409C-BE32-E72D297353CC}">
              <c16:uniqueId val="{00000002-0374-4695-8EF0-D8CD9CC9FECC}"/>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40050001652723505"/>
          <c:y val="0.20028229804607758"/>
          <c:w val="0.24132190977409193"/>
          <c:h val="0.2642191601049868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10000" cap="flat" cmpd="sng" algn="ctr">
      <a:noFill/>
      <a:prstDash val="solid"/>
    </a:ln>
    <a:effectLst/>
  </c:spPr>
  <c:txPr>
    <a:bodyPr/>
    <a:lstStyle/>
    <a:p>
      <a:pPr>
        <a:defRPr sz="18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800">
                <a:latin typeface="Calibri" panose="020F0502020204030204" pitchFamily="34" charset="0"/>
                <a:cs typeface="Calibri" panose="020F0502020204030204" pitchFamily="34" charset="0"/>
              </a:rPr>
              <a:t>Manhattan</a:t>
            </a:r>
          </a:p>
        </c:rich>
      </c:tx>
      <c:layout>
        <c:manualLayout>
          <c:xMode val="edge"/>
          <c:yMode val="edge"/>
          <c:x val="0.44288008806859935"/>
          <c:y val="0.40059969857758976"/>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0689761629522405"/>
          <c:y val="2.6613513668574774E-2"/>
          <c:w val="0.75433383477057858"/>
          <c:h val="0.88179750410399627"/>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0-864F-4BA9-AEDC-CEBED91F97AA}"/>
              </c:ext>
            </c:extLst>
          </c:dPt>
          <c:dPt>
            <c:idx val="1"/>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1-864F-4BA9-AEDC-CEBED91F97AA}"/>
              </c:ext>
            </c:extLst>
          </c:dPt>
          <c:dPt>
            <c:idx val="2"/>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5-B4CC-4505-98C8-F423177A32F1}"/>
              </c:ext>
            </c:extLst>
          </c:dPt>
          <c:dPt>
            <c:idx val="3"/>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2-864F-4BA9-AEDC-CEBED91F97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noFill/>
                  <a:prstDash val="solid"/>
                  <a:round/>
                </a:ln>
                <a:effectLst/>
              </c:spPr>
            </c:leaderLines>
            <c:extLst>
              <c:ext xmlns:c15="http://schemas.microsoft.com/office/drawing/2012/chart" uri="{CE6537A1-D6FC-4f65-9D91-7224C49458BB}"/>
            </c:extLst>
          </c:dLbls>
          <c:cat>
            <c:strRef>
              <c:f>Sheet1!$A$2:$A$5</c:f>
              <c:strCache>
                <c:ptCount val="4"/>
                <c:pt idx="0">
                  <c:v>Increase</c:v>
                </c:pt>
                <c:pt idx="1">
                  <c:v>Decrease</c:v>
                </c:pt>
                <c:pt idx="2">
                  <c:v>Stay the same</c:v>
                </c:pt>
                <c:pt idx="3">
                  <c:v>No response</c:v>
                </c:pt>
              </c:strCache>
            </c:strRef>
          </c:cat>
          <c:val>
            <c:numRef>
              <c:f>Sheet1!$B$2:$B$5</c:f>
              <c:numCache>
                <c:formatCode>General</c:formatCode>
                <c:ptCount val="4"/>
                <c:pt idx="0">
                  <c:v>78</c:v>
                </c:pt>
                <c:pt idx="1">
                  <c:v>26</c:v>
                </c:pt>
                <c:pt idx="2">
                  <c:v>104</c:v>
                </c:pt>
                <c:pt idx="3">
                  <c:v>8</c:v>
                </c:pt>
              </c:numCache>
            </c:numRef>
          </c:val>
          <c:extLst>
            <c:ext xmlns:c16="http://schemas.microsoft.com/office/drawing/2014/chart" uri="{C3380CC4-5D6E-409C-BE32-E72D297353CC}">
              <c16:uniqueId val="{00000001-B22B-40FE-BFAC-EC814962882C}"/>
            </c:ext>
          </c:extLst>
        </c:ser>
        <c:ser>
          <c:idx val="1"/>
          <c:order val="1"/>
          <c:tx>
            <c:strRef>
              <c:f>Sheet1!$C$1</c:f>
              <c:strCache>
                <c:ptCount val="1"/>
                <c:pt idx="0">
                  <c:v>Column2</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9-32B4-48F0-B739-9F41B8D08290}"/>
              </c:ext>
            </c:extLst>
          </c:dPt>
          <c:dPt>
            <c:idx val="1"/>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B-32B4-48F0-B739-9F41B8D08290}"/>
              </c:ext>
            </c:extLst>
          </c:dPt>
          <c:dPt>
            <c:idx val="2"/>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D-32B4-48F0-B739-9F41B8D08290}"/>
              </c:ext>
            </c:extLst>
          </c:dPt>
          <c:dPt>
            <c:idx val="3"/>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F-32B4-48F0-B739-9F41B8D0829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Increase</c:v>
                </c:pt>
                <c:pt idx="1">
                  <c:v>Decrease</c:v>
                </c:pt>
                <c:pt idx="2">
                  <c:v>Stay the same</c:v>
                </c:pt>
                <c:pt idx="3">
                  <c:v>No response</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8-C641-4F80-A257-8734EF3B36D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800">
                <a:latin typeface="Calibri" panose="020F0502020204030204" pitchFamily="34" charset="0"/>
                <a:cs typeface="Calibri" panose="020F0502020204030204" pitchFamily="34" charset="0"/>
              </a:rPr>
              <a:t>The Bronx</a:t>
            </a:r>
          </a:p>
        </c:rich>
      </c:tx>
      <c:layout>
        <c:manualLayout>
          <c:xMode val="edge"/>
          <c:yMode val="edge"/>
          <c:x val="0.3869740880254311"/>
          <c:y val="0.42275591393698619"/>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7863789267956728"/>
          <c:y val="0.10538047988210858"/>
          <c:w val="0.64110500243156587"/>
          <c:h val="0.72543792811224761"/>
        </c:manualLayout>
      </c:layout>
      <c:pieChart>
        <c:varyColors val="1"/>
        <c:ser>
          <c:idx val="0"/>
          <c:order val="0"/>
          <c:tx>
            <c:strRef>
              <c:f>Sheet1!$B$1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0-CA74-49D2-90E7-237274283705}"/>
              </c:ext>
            </c:extLst>
          </c:dPt>
          <c:dPt>
            <c:idx val="1"/>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3-16A7-438B-9193-A8A35957BAE4}"/>
              </c:ext>
            </c:extLst>
          </c:dPt>
          <c:dPt>
            <c:idx val="2"/>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5-16A7-438B-9193-A8A35957BAE4}"/>
              </c:ext>
            </c:extLst>
          </c:dPt>
          <c:dPt>
            <c:idx val="3"/>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0-A0B3-46BB-8EBC-4DFF59B490D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noFill/>
                  <a:prstDash val="solid"/>
                  <a:round/>
                </a:ln>
                <a:effectLst/>
              </c:spPr>
            </c:leaderLines>
            <c:extLst>
              <c:ext xmlns:c15="http://schemas.microsoft.com/office/drawing/2012/chart" uri="{CE6537A1-D6FC-4f65-9D91-7224C49458BB}"/>
            </c:extLst>
          </c:dLbls>
          <c:cat>
            <c:strRef>
              <c:f>Sheet1!$A$2:$A$5</c:f>
              <c:strCache>
                <c:ptCount val="4"/>
                <c:pt idx="0">
                  <c:v>Increase</c:v>
                </c:pt>
                <c:pt idx="1">
                  <c:v>Decrease</c:v>
                </c:pt>
                <c:pt idx="2">
                  <c:v>Stay the same</c:v>
                </c:pt>
                <c:pt idx="3">
                  <c:v>No response</c:v>
                </c:pt>
              </c:strCache>
            </c:strRef>
          </c:cat>
          <c:val>
            <c:numRef>
              <c:f>Sheet1!$B$2:$B$5</c:f>
              <c:numCache>
                <c:formatCode>General</c:formatCode>
                <c:ptCount val="4"/>
                <c:pt idx="0">
                  <c:v>151</c:v>
                </c:pt>
                <c:pt idx="1">
                  <c:v>74</c:v>
                </c:pt>
                <c:pt idx="2">
                  <c:v>163</c:v>
                </c:pt>
                <c:pt idx="3">
                  <c:v>30</c:v>
                </c:pt>
              </c:numCache>
            </c:numRef>
          </c:val>
          <c:extLst>
            <c:ext xmlns:c16="http://schemas.microsoft.com/office/drawing/2014/chart" uri="{C3380CC4-5D6E-409C-BE32-E72D297353CC}">
              <c16:uniqueId val="{00000001-CA74-49D2-90E7-237274283705}"/>
            </c:ext>
          </c:extLst>
        </c:ser>
        <c:ser>
          <c:idx val="1"/>
          <c:order val="1"/>
          <c:tx>
            <c:strRef>
              <c:f>Sheet1!$C$1</c:f>
              <c:strCache>
                <c:ptCount val="1"/>
                <c:pt idx="0">
                  <c:v>Column2</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9-0BC8-4CF0-BAEE-8445A22BD531}"/>
              </c:ext>
            </c:extLst>
          </c:dPt>
          <c:dPt>
            <c:idx val="1"/>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B-0BC8-4CF0-BAEE-8445A22BD531}"/>
              </c:ext>
            </c:extLst>
          </c:dPt>
          <c:dPt>
            <c:idx val="2"/>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D-0BC8-4CF0-BAEE-8445A22BD531}"/>
              </c:ext>
            </c:extLst>
          </c:dPt>
          <c:dPt>
            <c:idx val="3"/>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F-0BC8-4CF0-BAEE-8445A22BD531}"/>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Increase</c:v>
                </c:pt>
                <c:pt idx="1">
                  <c:v>Decrease</c:v>
                </c:pt>
                <c:pt idx="2">
                  <c:v>Stay the same</c:v>
                </c:pt>
                <c:pt idx="3">
                  <c:v>No response</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8-F02C-4851-89F0-D9A324FADDB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9607324475065619"/>
          <c:y val="0.25578565179352575"/>
          <c:w val="0.23100073818897637"/>
          <c:h val="0.41066797900262469"/>
        </c:manualLayout>
      </c:layout>
      <c:pieChart>
        <c:varyColors val="1"/>
        <c:ser>
          <c:idx val="0"/>
          <c:order val="0"/>
          <c:tx>
            <c:strRef>
              <c:f>Sheet1!$B$1</c:f>
              <c:strCache>
                <c:ptCount val="1"/>
                <c:pt idx="0">
                  <c:v>Column1</c:v>
                </c:pt>
              </c:strCache>
            </c:strRef>
          </c:tx>
          <c:dLbls>
            <c:dLbl>
              <c:idx val="0"/>
              <c:layout>
                <c:manualLayout>
                  <c:x val="-4.2800278871391075E-2"/>
                  <c:y val="-0.1185052493438320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13B-429F-B73D-AF3CC8DBDBCA}"/>
                </c:ext>
              </c:extLst>
            </c:dLbl>
            <c:dLbl>
              <c:idx val="2"/>
              <c:layout>
                <c:manualLayout>
                  <c:x val="1.7403215223097113E-2"/>
                  <c:y val="-7.559638378536016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9CF-408F-8B63-82E90F85C9B3}"/>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YES</c:v>
                </c:pt>
                <c:pt idx="1">
                  <c:v>NO </c:v>
                </c:pt>
                <c:pt idx="2">
                  <c:v>MAYBE</c:v>
                </c:pt>
                <c:pt idx="3">
                  <c:v>No response</c:v>
                </c:pt>
              </c:strCache>
            </c:strRef>
          </c:cat>
          <c:val>
            <c:numRef>
              <c:f>Sheet1!$B$2:$B$5</c:f>
              <c:numCache>
                <c:formatCode>General</c:formatCode>
                <c:ptCount val="4"/>
                <c:pt idx="0">
                  <c:v>71</c:v>
                </c:pt>
                <c:pt idx="1">
                  <c:v>1</c:v>
                </c:pt>
                <c:pt idx="2">
                  <c:v>6</c:v>
                </c:pt>
                <c:pt idx="3">
                  <c:v>2</c:v>
                </c:pt>
              </c:numCache>
            </c:numRef>
          </c:val>
          <c:extLst>
            <c:ext xmlns:c16="http://schemas.microsoft.com/office/drawing/2014/chart" uri="{C3380CC4-5D6E-409C-BE32-E72D297353CC}">
              <c16:uniqueId val="{00000001-E13B-429F-B73D-AF3CC8DBDBCA}"/>
            </c:ext>
          </c:extLst>
        </c:ser>
        <c:ser>
          <c:idx val="1"/>
          <c:order val="1"/>
          <c:tx>
            <c:strRef>
              <c:f>Sheet1!$C$1</c:f>
              <c:strCache>
                <c:ptCount val="1"/>
                <c:pt idx="0">
                  <c:v>Column2</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YES</c:v>
                </c:pt>
                <c:pt idx="1">
                  <c:v>NO </c:v>
                </c:pt>
                <c:pt idx="2">
                  <c:v>MAYBE</c:v>
                </c:pt>
                <c:pt idx="3">
                  <c:v>No response</c:v>
                </c:pt>
              </c:strCache>
            </c:strRef>
          </c:cat>
          <c:val>
            <c:numRef>
              <c:f>Sheet1!$C$2:$C$5</c:f>
              <c:numCache>
                <c:formatCode>0%</c:formatCode>
                <c:ptCount val="4"/>
                <c:pt idx="0">
                  <c:v>0</c:v>
                </c:pt>
                <c:pt idx="1">
                  <c:v>0</c:v>
                </c:pt>
                <c:pt idx="3">
                  <c:v>0</c:v>
                </c:pt>
              </c:numCache>
            </c:numRef>
          </c:val>
          <c:extLst>
            <c:ext xmlns:c16="http://schemas.microsoft.com/office/drawing/2014/chart" uri="{C3380CC4-5D6E-409C-BE32-E72D297353CC}">
              <c16:uniqueId val="{00000002-E13B-429F-B73D-AF3CC8DBDBCA}"/>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0.19671973425196851"/>
          <c:y val="0.1262986293379994"/>
          <c:w val="0.62986368110236224"/>
          <c:h val="7.7182123067949818E-2"/>
        </c:manualLayout>
      </c:layout>
      <c:overlay val="0"/>
      <c:txPr>
        <a:bodyPr/>
        <a:lstStyle/>
        <a:p>
          <a:pPr>
            <a:defRPr sz="20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Manhattan</a:t>
            </a:r>
          </a:p>
        </c:rich>
      </c:tx>
      <c:layout>
        <c:manualLayout>
          <c:xMode val="edge"/>
          <c:yMode val="edge"/>
          <c:x val="0.36552777777777778"/>
          <c:y val="0.3188673573217653"/>
        </c:manualLayout>
      </c:layout>
      <c:overlay val="0"/>
      <c:spPr>
        <a:solidFill>
          <a:srgbClr val="FFFF00"/>
        </a:solidFill>
      </c:spPr>
    </c:title>
    <c:autoTitleDeleted val="0"/>
    <c:plotArea>
      <c:layout>
        <c:manualLayout>
          <c:layoutTarget val="inner"/>
          <c:xMode val="edge"/>
          <c:yMode val="edge"/>
          <c:x val="0.17563320209973751"/>
          <c:y val="2.241912809594894E-2"/>
          <c:w val="0.64595581802274715"/>
          <c:h val="0.66206000776992591"/>
        </c:manualLayout>
      </c:layout>
      <c:pieChart>
        <c:varyColors val="1"/>
        <c:ser>
          <c:idx val="0"/>
          <c:order val="0"/>
          <c:tx>
            <c:strRef>
              <c:f>Sheet1!$B$1</c:f>
              <c:strCache>
                <c:ptCount val="1"/>
                <c:pt idx="0">
                  <c:v>Mnahattan</c:v>
                </c:pt>
              </c:strCache>
            </c:strRef>
          </c:tx>
          <c:dLbls>
            <c:dLbl>
              <c:idx val="0"/>
              <c:layout>
                <c:manualLayout>
                  <c:x val="-0.21020625546806648"/>
                  <c:y val="-0.1449806301082610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104-4442-8EAF-A684BDEDA9DF}"/>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0%</c:formatCode>
                <c:ptCount val="4"/>
                <c:pt idx="0">
                  <c:v>0.88</c:v>
                </c:pt>
                <c:pt idx="1">
                  <c:v>0.02</c:v>
                </c:pt>
                <c:pt idx="2">
                  <c:v>0.08</c:v>
                </c:pt>
                <c:pt idx="3">
                  <c:v>0.02</c:v>
                </c:pt>
              </c:numCache>
            </c:numRef>
          </c:val>
          <c:extLst>
            <c:ext xmlns:c16="http://schemas.microsoft.com/office/drawing/2014/chart" uri="{C3380CC4-5D6E-409C-BE32-E72D297353CC}">
              <c16:uniqueId val="{00000001-4104-4442-8EAF-A684BDEDA9DF}"/>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0152210132258261E-2"/>
          <c:y val="0.37786343202333367"/>
          <c:w val="0.86755935852342458"/>
          <c:h val="0.60084682599799877"/>
        </c:manualLayout>
      </c:layout>
      <c:pieChart>
        <c:varyColors val="1"/>
        <c:ser>
          <c:idx val="0"/>
          <c:order val="0"/>
          <c:tx>
            <c:strRef>
              <c:f>Sheet1!$B$1</c:f>
              <c:strCache>
                <c:ptCount val="1"/>
                <c:pt idx="0">
                  <c:v>Column1</c:v>
                </c:pt>
              </c:strCache>
            </c:strRef>
          </c:tx>
          <c:dPt>
            <c:idx val="0"/>
            <c:bubble3D val="0"/>
            <c:spPr>
              <a:solidFill>
                <a:schemeClr val="accent2">
                  <a:tint val="58000"/>
                </a:schemeClr>
              </a:solidFill>
              <a:ln>
                <a:noFill/>
              </a:ln>
              <a:effectLst/>
            </c:spPr>
            <c:extLst>
              <c:ext xmlns:c16="http://schemas.microsoft.com/office/drawing/2014/chart" uri="{C3380CC4-5D6E-409C-BE32-E72D297353CC}">
                <c16:uniqueId val="{00000000-F16C-4A84-8C78-7BB5363C83AD}"/>
              </c:ext>
            </c:extLst>
          </c:dPt>
          <c:dPt>
            <c:idx val="1"/>
            <c:bubble3D val="0"/>
            <c:spPr>
              <a:solidFill>
                <a:schemeClr val="accent2">
                  <a:tint val="86000"/>
                </a:schemeClr>
              </a:solidFill>
              <a:ln>
                <a:noFill/>
              </a:ln>
              <a:effectLst/>
            </c:spPr>
            <c:extLst>
              <c:ext xmlns:c16="http://schemas.microsoft.com/office/drawing/2014/chart" uri="{C3380CC4-5D6E-409C-BE32-E72D297353CC}">
                <c16:uniqueId val="{00000003-E49F-46FA-B507-0F9E6AFD7604}"/>
              </c:ext>
            </c:extLst>
          </c:dPt>
          <c:dPt>
            <c:idx val="2"/>
            <c:bubble3D val="0"/>
            <c:spPr>
              <a:solidFill>
                <a:schemeClr val="accent2">
                  <a:shade val="86000"/>
                </a:schemeClr>
              </a:solidFill>
              <a:ln>
                <a:noFill/>
              </a:ln>
              <a:effectLst/>
            </c:spPr>
            <c:extLst>
              <c:ext xmlns:c16="http://schemas.microsoft.com/office/drawing/2014/chart" uri="{C3380CC4-5D6E-409C-BE32-E72D297353CC}">
                <c16:uniqueId val="{00000005-E49F-46FA-B507-0F9E6AFD7604}"/>
              </c:ext>
            </c:extLst>
          </c:dPt>
          <c:dPt>
            <c:idx val="3"/>
            <c:bubble3D val="0"/>
            <c:spPr>
              <a:solidFill>
                <a:schemeClr val="accent2">
                  <a:shade val="58000"/>
                </a:schemeClr>
              </a:solidFill>
              <a:ln>
                <a:noFill/>
              </a:ln>
              <a:effectLst/>
            </c:spPr>
            <c:extLst>
              <c:ext xmlns:c16="http://schemas.microsoft.com/office/drawing/2014/chart" uri="{C3380CC4-5D6E-409C-BE32-E72D297353CC}">
                <c16:uniqueId val="{00000007-E49F-46FA-B507-0F9E6AFD7604}"/>
              </c:ext>
            </c:extLst>
          </c:dPt>
          <c:dLbls>
            <c:dLbl>
              <c:idx val="0"/>
              <c:tx>
                <c:rich>
                  <a:bodyPr/>
                  <a:lstStyle/>
                  <a:p>
                    <a:r>
                      <a:rPr lang="en-US"/>
                      <a:t>73%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F16C-4A84-8C78-7BB5363C83A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Sheet1!$A$2:$A$5</c:f>
              <c:strCache>
                <c:ptCount val="4"/>
                <c:pt idx="0">
                  <c:v>FEMALE</c:v>
                </c:pt>
                <c:pt idx="1">
                  <c:v>MALE</c:v>
                </c:pt>
                <c:pt idx="2">
                  <c:v>PREFER NOT TO SAY</c:v>
                </c:pt>
                <c:pt idx="3">
                  <c:v>N/A</c:v>
                </c:pt>
              </c:strCache>
            </c:strRef>
          </c:cat>
          <c:val>
            <c:numRef>
              <c:f>Sheet1!$B$2:$B$5</c:f>
              <c:numCache>
                <c:formatCode>General</c:formatCode>
                <c:ptCount val="4"/>
                <c:pt idx="0">
                  <c:v>73</c:v>
                </c:pt>
                <c:pt idx="1">
                  <c:v>25</c:v>
                </c:pt>
                <c:pt idx="2">
                  <c:v>0</c:v>
                </c:pt>
                <c:pt idx="3">
                  <c:v>1</c:v>
                </c:pt>
              </c:numCache>
            </c:numRef>
          </c:val>
          <c:extLst>
            <c:ext xmlns:c16="http://schemas.microsoft.com/office/drawing/2014/chart" uri="{C3380CC4-5D6E-409C-BE32-E72D297353CC}">
              <c16:uniqueId val="{00000000-50A2-44D8-BDB3-6AA353DA6CA6}"/>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Bronx</a:t>
            </a:r>
          </a:p>
        </c:rich>
      </c:tx>
      <c:layout>
        <c:manualLayout>
          <c:xMode val="edge"/>
          <c:yMode val="edge"/>
          <c:x val="0.42249828010795631"/>
          <c:y val="0.35811604968996463"/>
        </c:manualLayout>
      </c:layout>
      <c:overlay val="0"/>
      <c:spPr>
        <a:solidFill>
          <a:srgbClr val="FFFF00"/>
        </a:solidFill>
      </c:spPr>
    </c:title>
    <c:autoTitleDeleted val="0"/>
    <c:plotArea>
      <c:layout>
        <c:manualLayout>
          <c:layoutTarget val="inner"/>
          <c:xMode val="edge"/>
          <c:yMode val="edge"/>
          <c:x val="0.14343296605382308"/>
          <c:y val="2.5666661951006992E-2"/>
          <c:w val="0.70648340842605573"/>
          <c:h val="0.82868643567440814"/>
        </c:manualLayout>
      </c:layout>
      <c:pieChart>
        <c:varyColors val="1"/>
        <c:ser>
          <c:idx val="0"/>
          <c:order val="0"/>
          <c:tx>
            <c:strRef>
              <c:f>Sheet1!$B$1</c:f>
              <c:strCache>
                <c:ptCount val="1"/>
                <c:pt idx="0">
                  <c:v>Sales</c:v>
                </c:pt>
              </c:strCache>
            </c:strRef>
          </c:tx>
          <c:dLbls>
            <c:dLbl>
              <c:idx val="0"/>
              <c:layout>
                <c:manualLayout>
                  <c:x val="-0.14261480202473445"/>
                  <c:y val="-0.2624036525767567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A8B-4D85-8040-BD3071825E82}"/>
                </c:ext>
              </c:extLst>
            </c:dLbl>
            <c:spPr>
              <a:noFill/>
              <a:ln>
                <a:noFill/>
              </a:ln>
              <a:effectLst/>
            </c:spPr>
            <c:txPr>
              <a:bodyPr/>
              <a:lstStyle/>
              <a:p>
                <a:pPr>
                  <a:defRPr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2"/>
                <c:pt idx="0">
                  <c:v>1st Qtr</c:v>
                </c:pt>
                <c:pt idx="1">
                  <c:v>2nd Qtr</c:v>
                </c:pt>
              </c:strCache>
            </c:strRef>
          </c:cat>
          <c:val>
            <c:numRef>
              <c:f>Sheet1!$B$2:$B$5</c:f>
              <c:numCache>
                <c:formatCode>0%</c:formatCode>
                <c:ptCount val="4"/>
                <c:pt idx="0">
                  <c:v>0.91</c:v>
                </c:pt>
                <c:pt idx="1">
                  <c:v>0.01</c:v>
                </c:pt>
                <c:pt idx="2">
                  <c:v>7.0000000000000007E-2</c:v>
                </c:pt>
                <c:pt idx="3">
                  <c:v>0.01</c:v>
                </c:pt>
              </c:numCache>
            </c:numRef>
          </c:val>
          <c:extLst>
            <c:ext xmlns:c16="http://schemas.microsoft.com/office/drawing/2014/chart" uri="{C3380CC4-5D6E-409C-BE32-E72D297353CC}">
              <c16:uniqueId val="{00000001-BA8B-4D85-8040-BD3071825E82}"/>
            </c:ext>
          </c:extLst>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57619785892392"/>
          <c:y val="0"/>
          <c:w val="0.94753842245358022"/>
          <c:h val="0.88141138930964236"/>
        </c:manualLayout>
      </c:layout>
      <c:pieChart>
        <c:varyColors val="1"/>
        <c:ser>
          <c:idx val="0"/>
          <c:order val="0"/>
          <c:tx>
            <c:strRef>
              <c:f>Sheet1!$B$1</c:f>
              <c:strCache>
                <c:ptCount val="1"/>
                <c:pt idx="0">
                  <c:v>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88B5-47CA-8859-CB383229ED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20-44AD-A2DA-D8B45AC574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F20-44AD-A2DA-D8B45AC574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F20-44AD-A2DA-D8B45AC574AD}"/>
              </c:ext>
            </c:extLst>
          </c:dPt>
          <c:dLbls>
            <c:dLbl>
              <c:idx val="0"/>
              <c:layout>
                <c:manualLayout>
                  <c:x val="-0.10604624325964442"/>
                  <c:y val="-0.180265905669963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B5-47CA-8859-CB383229EDD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Female</c:v>
                </c:pt>
                <c:pt idx="1">
                  <c:v>Male</c:v>
                </c:pt>
                <c:pt idx="2">
                  <c:v>Prefer not to say</c:v>
                </c:pt>
                <c:pt idx="3">
                  <c:v>No response</c:v>
                </c:pt>
              </c:strCache>
            </c:strRef>
          </c:cat>
          <c:val>
            <c:numRef>
              <c:f>Sheet1!$B$2:$B$5</c:f>
              <c:numCache>
                <c:formatCode>0%</c:formatCode>
                <c:ptCount val="4"/>
                <c:pt idx="0">
                  <c:v>0.73299999999999998</c:v>
                </c:pt>
                <c:pt idx="1">
                  <c:v>0.25369999999999998</c:v>
                </c:pt>
                <c:pt idx="2">
                  <c:v>0.01</c:v>
                </c:pt>
                <c:pt idx="3">
                  <c:v>0.01</c:v>
                </c:pt>
              </c:numCache>
            </c:numRef>
          </c:val>
          <c:extLst>
            <c:ext xmlns:c16="http://schemas.microsoft.com/office/drawing/2014/chart" uri="{C3380CC4-5D6E-409C-BE32-E72D297353CC}">
              <c16:uniqueId val="{00000000-88B5-47CA-8859-CB383229EDD7}"/>
            </c:ext>
          </c:extLst>
        </c:ser>
        <c:dLbls>
          <c:dLblPos val="bestFit"/>
          <c:showLegendKey val="0"/>
          <c:showVal val="1"/>
          <c:showCatName val="0"/>
          <c:showSerName val="0"/>
          <c:showPercent val="0"/>
          <c:showBubbleSize val="0"/>
          <c:showLeaderLines val="1"/>
        </c:dLbls>
        <c:firstSliceAng val="0"/>
        <c:extLst/>
      </c:pieChart>
      <c:spPr>
        <a:noFill/>
        <a:ln>
          <a:noFill/>
        </a:ln>
        <a:effectLst/>
      </c:spPr>
    </c:plotArea>
    <c:legend>
      <c:legendPos val="b"/>
      <c:layout>
        <c:manualLayout>
          <c:xMode val="edge"/>
          <c:yMode val="edge"/>
          <c:x val="9.1348091605038415E-2"/>
          <c:y val="0.85957491047013401"/>
          <c:w val="0.90865190839496157"/>
          <c:h val="0.1402369629140377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486122047244093"/>
          <c:y val="0.15948046077573635"/>
          <c:w val="0.3842505741469816"/>
          <c:h val="0.68311213181685626"/>
        </c:manualLayout>
      </c:layout>
      <c:pieChart>
        <c:varyColors val="1"/>
        <c:ser>
          <c:idx val="0"/>
          <c:order val="0"/>
          <c:tx>
            <c:strRef>
              <c:f>Sheet1!$B$1</c:f>
              <c:strCache>
                <c:ptCount val="1"/>
                <c:pt idx="0">
                  <c:v>Column2</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3FE0-4CB3-9093-E62CD8710B65}"/>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3FE0-4CB3-9093-E62CD8710B65}"/>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3FE0-4CB3-9093-E62CD8710B65}"/>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3FE0-4CB3-9093-E62CD8710B65}"/>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3FE0-4CB3-9093-E62CD8710B65}"/>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3FE0-4CB3-9093-E62CD8710B65}"/>
              </c:ext>
            </c:extLst>
          </c:dPt>
          <c:dPt>
            <c:idx val="6"/>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D-3FE0-4CB3-9093-E62CD8710B6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Native American</c:v>
                </c:pt>
                <c:pt idx="1">
                  <c:v>Black or African American</c:v>
                </c:pt>
                <c:pt idx="2">
                  <c:v>Hispanic or Latino</c:v>
                </c:pt>
                <c:pt idx="3">
                  <c:v>Asian or Pacific Islander</c:v>
                </c:pt>
                <c:pt idx="4">
                  <c:v>White or Caucasian</c:v>
                </c:pt>
                <c:pt idx="5">
                  <c:v>Other</c:v>
                </c:pt>
                <c:pt idx="6">
                  <c:v>No response</c:v>
                </c:pt>
              </c:strCache>
            </c:strRef>
          </c:cat>
          <c:val>
            <c:numRef>
              <c:f>Sheet1!$B$2:$B$8</c:f>
              <c:numCache>
                <c:formatCode>0%</c:formatCode>
                <c:ptCount val="7"/>
                <c:pt idx="0">
                  <c:v>0.02</c:v>
                </c:pt>
                <c:pt idx="1">
                  <c:v>0.28000000000000003</c:v>
                </c:pt>
                <c:pt idx="2">
                  <c:v>0.46</c:v>
                </c:pt>
                <c:pt idx="3">
                  <c:v>0.04</c:v>
                </c:pt>
                <c:pt idx="4">
                  <c:v>0.11</c:v>
                </c:pt>
                <c:pt idx="5">
                  <c:v>0.88</c:v>
                </c:pt>
                <c:pt idx="6">
                  <c:v>0.05</c:v>
                </c:pt>
              </c:numCache>
            </c:numRef>
          </c:val>
          <c:extLst>
            <c:ext xmlns:c16="http://schemas.microsoft.com/office/drawing/2014/chart" uri="{C3380CC4-5D6E-409C-BE32-E72D297353CC}">
              <c16:uniqueId val="{00000000-3F96-4286-B0B9-7C7F4D6E479C}"/>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3.7104330708661412E-2"/>
          <c:y val="0.71525969670457856"/>
          <c:w val="0.49546932414698164"/>
          <c:h val="0.22483318751822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10000" cap="flat" cmpd="sng" algn="ctr">
      <a:noFill/>
      <a:prstDash val="solid"/>
    </a:ln>
    <a:effectLst/>
  </c:spPr>
  <c:txPr>
    <a:bodyPr/>
    <a:lstStyle/>
    <a:p>
      <a:pPr>
        <a:defRPr sz="18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a:solidFill>
                  <a:schemeClr val="bg1"/>
                </a:solidFill>
              </a:rPr>
              <a:t>Brooklyn</a:t>
            </a:r>
            <a:endParaRPr lang="en-US" b="1">
              <a:solidFill>
                <a:schemeClr val="bg1"/>
              </a:solidFill>
            </a:endParaRPr>
          </a:p>
        </c:rich>
      </c:tx>
      <c:layout>
        <c:manualLayout>
          <c:xMode val="edge"/>
          <c:yMode val="edge"/>
          <c:x val="0.49224179790026246"/>
          <c:y val="0.49661118352452371"/>
        </c:manualLayout>
      </c:layout>
      <c:overlay val="0"/>
      <c:spPr>
        <a:solidFill>
          <a:schemeClr val="tx1"/>
        </a:solidFill>
        <a:ln>
          <a:noFill/>
        </a:ln>
        <a:effectLst/>
      </c:spPr>
    </c:title>
    <c:autoTitleDeleted val="0"/>
    <c:plotArea>
      <c:layout>
        <c:manualLayout>
          <c:layoutTarget val="inner"/>
          <c:xMode val="edge"/>
          <c:yMode val="edge"/>
          <c:x val="0.42279617782152229"/>
          <c:y val="0.32814396735840878"/>
          <c:w val="0.22631996391076115"/>
          <c:h val="0.40234666117624107"/>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A9-447A-814E-C10BD557AE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A9-447A-814E-C10BD557AE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A9-447A-814E-C10BD557AE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A9-447A-814E-C10BD557AE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AA9-447A-814E-C10BD557AE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AA9-447A-814E-C10BD557AE2D}"/>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&lt; 18</c:v>
                </c:pt>
                <c:pt idx="1">
                  <c:v>18-34 yrs</c:v>
                </c:pt>
                <c:pt idx="2">
                  <c:v>35-50 yrs</c:v>
                </c:pt>
                <c:pt idx="3">
                  <c:v>51-69 yrs</c:v>
                </c:pt>
                <c:pt idx="4">
                  <c:v>70+ yrs</c:v>
                </c:pt>
                <c:pt idx="5">
                  <c:v>No response</c:v>
                </c:pt>
              </c:strCache>
            </c:strRef>
          </c:cat>
          <c:val>
            <c:numRef>
              <c:f>Sheet1!$B$2:$B$7</c:f>
              <c:numCache>
                <c:formatCode>0%</c:formatCode>
                <c:ptCount val="6"/>
                <c:pt idx="0">
                  <c:v>0</c:v>
                </c:pt>
                <c:pt idx="1">
                  <c:v>0.13</c:v>
                </c:pt>
                <c:pt idx="2">
                  <c:v>0.34</c:v>
                </c:pt>
                <c:pt idx="3">
                  <c:v>0.38</c:v>
                </c:pt>
                <c:pt idx="4">
                  <c:v>0.11</c:v>
                </c:pt>
                <c:pt idx="5">
                  <c:v>0.05</c:v>
                </c:pt>
              </c:numCache>
            </c:numRef>
          </c:val>
          <c:extLst>
            <c:ext xmlns:c16="http://schemas.microsoft.com/office/drawing/2014/chart" uri="{C3380CC4-5D6E-409C-BE32-E72D297353CC}">
              <c16:uniqueId val="{00000000-5F73-4BA0-9604-07603CB04042}"/>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3.9459071522309715E-2"/>
          <c:y val="0.1229809161535311"/>
          <c:w val="0.93965403543307091"/>
          <c:h val="0.12138803169845898"/>
        </c:manualLayout>
      </c:layout>
      <c:overlay val="0"/>
      <c:txPr>
        <a:bodyPr/>
        <a:lstStyle/>
        <a:p>
          <a:pPr>
            <a:defRPr sz="20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b="1">
                <a:solidFill>
                  <a:schemeClr val="bg1"/>
                </a:solidFill>
              </a:rPr>
              <a:t>Manhattan</a:t>
            </a:r>
          </a:p>
        </c:rich>
      </c:tx>
      <c:layout>
        <c:manualLayout>
          <c:xMode val="edge"/>
          <c:yMode val="edge"/>
          <c:x val="0.42088277016560771"/>
          <c:y val="0.59189102476770072"/>
        </c:manualLayout>
      </c:layout>
      <c:overlay val="0"/>
      <c:spPr>
        <a:solidFill>
          <a:schemeClr val="tx1"/>
        </a:solid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2554120083265847"/>
          <c:y val="0.30954581461278879"/>
          <c:w val="0.73010207131948102"/>
          <c:h val="0.72141129021430628"/>
        </c:manualLayout>
      </c:layout>
      <c:pieChart>
        <c:varyColors val="1"/>
        <c:ser>
          <c:idx val="0"/>
          <c:order val="0"/>
          <c:tx>
            <c:strRef>
              <c:f>Sheet1!$B$1</c:f>
              <c:strCache>
                <c:ptCount val="1"/>
                <c:pt idx="0">
                  <c:v>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BA2-41E7-923C-E2F03EED95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BA2-41E7-923C-E2F03EED95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A2-41E7-923C-E2F03EED95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A2-41E7-923C-E2F03EED958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BA2-41E7-923C-E2F03EED958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BA2-41E7-923C-E2F03EED958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&lt; 18</c:v>
                </c:pt>
                <c:pt idx="1">
                  <c:v>18-34 yrs</c:v>
                </c:pt>
                <c:pt idx="2">
                  <c:v>35-50 yrs</c:v>
                </c:pt>
                <c:pt idx="3">
                  <c:v>51-69 yrs</c:v>
                </c:pt>
                <c:pt idx="4">
                  <c:v>70+ yrs</c:v>
                </c:pt>
                <c:pt idx="5">
                  <c:v>No response</c:v>
                </c:pt>
              </c:strCache>
            </c:strRef>
          </c:cat>
          <c:val>
            <c:numRef>
              <c:f>Sheet1!$B$2:$B$7</c:f>
              <c:numCache>
                <c:formatCode>0%</c:formatCode>
                <c:ptCount val="6"/>
                <c:pt idx="0">
                  <c:v>0</c:v>
                </c:pt>
                <c:pt idx="1">
                  <c:v>0.13</c:v>
                </c:pt>
                <c:pt idx="2">
                  <c:v>0.25</c:v>
                </c:pt>
                <c:pt idx="3">
                  <c:v>0.42</c:v>
                </c:pt>
                <c:pt idx="4">
                  <c:v>0.14000000000000001</c:v>
                </c:pt>
                <c:pt idx="5">
                  <c:v>0.06</c:v>
                </c:pt>
              </c:numCache>
            </c:numRef>
          </c:val>
          <c:extLst>
            <c:ext xmlns:c16="http://schemas.microsoft.com/office/drawing/2014/chart" uri="{C3380CC4-5D6E-409C-BE32-E72D297353CC}">
              <c16:uniqueId val="{00000000-469C-498D-8550-80FD963184E9}"/>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b="1">
                <a:solidFill>
                  <a:schemeClr val="bg1"/>
                </a:solidFill>
              </a:rPr>
              <a:t>The Bronx</a:t>
            </a:r>
          </a:p>
        </c:rich>
      </c:tx>
      <c:layout>
        <c:manualLayout>
          <c:xMode val="edge"/>
          <c:yMode val="edge"/>
          <c:x val="0.43316789044774434"/>
          <c:y val="0.49798758853594682"/>
        </c:manualLayout>
      </c:layout>
      <c:overlay val="0"/>
      <c:spPr>
        <a:solidFill>
          <a:schemeClr val="tx1"/>
        </a:solid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4540545913861819"/>
          <c:y val="0.14952014024739274"/>
          <c:w val="0.60391298259502113"/>
          <c:h val="0.79496616304595924"/>
        </c:manualLayout>
      </c:layout>
      <c:pieChart>
        <c:varyColors val="1"/>
        <c:ser>
          <c:idx val="0"/>
          <c:order val="0"/>
          <c:tx>
            <c:strRef>
              <c:f>Sheet1!$B$1</c:f>
              <c:strCache>
                <c:ptCount val="1"/>
                <c:pt idx="0">
                  <c:v>Bronx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59B-491D-856A-B2C118AB96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9B-491D-856A-B2C118AB968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59B-491D-856A-B2C118AB968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59B-491D-856A-B2C118AB968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59B-491D-856A-B2C118AB968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59B-491D-856A-B2C118AB968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&lt; 18</c:v>
                </c:pt>
                <c:pt idx="1">
                  <c:v>18-34 yrs</c:v>
                </c:pt>
                <c:pt idx="2">
                  <c:v>35-50 yrs</c:v>
                </c:pt>
                <c:pt idx="3">
                  <c:v>51-69 yrs</c:v>
                </c:pt>
                <c:pt idx="4">
                  <c:v>70+ yrs</c:v>
                </c:pt>
                <c:pt idx="5">
                  <c:v>No response</c:v>
                </c:pt>
              </c:strCache>
            </c:strRef>
          </c:cat>
          <c:val>
            <c:numRef>
              <c:f>Sheet1!$B$2:$B$7</c:f>
              <c:numCache>
                <c:formatCode>0%</c:formatCode>
                <c:ptCount val="6"/>
                <c:pt idx="0">
                  <c:v>0.02</c:v>
                </c:pt>
                <c:pt idx="1">
                  <c:v>0.2</c:v>
                </c:pt>
                <c:pt idx="2">
                  <c:v>0.27</c:v>
                </c:pt>
                <c:pt idx="3">
                  <c:v>0.36</c:v>
                </c:pt>
                <c:pt idx="4">
                  <c:v>0.11</c:v>
                </c:pt>
                <c:pt idx="5">
                  <c:v>0.04</c:v>
                </c:pt>
              </c:numCache>
            </c:numRef>
          </c:val>
          <c:extLst>
            <c:ext xmlns:c16="http://schemas.microsoft.com/office/drawing/2014/chart" uri="{C3380CC4-5D6E-409C-BE32-E72D297353CC}">
              <c16:uniqueId val="{00000000-7831-4DC8-8298-789557219056}"/>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98622047244097"/>
          <c:y val="0.30207305336832896"/>
          <c:w val="0.24779224081364828"/>
          <c:h val="0.44051953922426362"/>
        </c:manualLayout>
      </c:layout>
      <c:pieChart>
        <c:varyColors val="1"/>
        <c:ser>
          <c:idx val="0"/>
          <c:order val="0"/>
          <c:tx>
            <c:strRef>
              <c:f>Sheet1!$B$1</c:f>
              <c:strCache>
                <c:ptCount val="1"/>
                <c:pt idx="0">
                  <c:v>Column2</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6428-4E9E-BC5C-3FC80F3C7E47}"/>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6428-4E9E-BC5C-3FC80F3C7E47}"/>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5-6428-4E9E-BC5C-3FC80F3C7E47}"/>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6428-4E9E-BC5C-3FC80F3C7E47}"/>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6428-4E9E-BC5C-3FC80F3C7E47}"/>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6428-4E9E-BC5C-3FC80F3C7E47}"/>
              </c:ext>
            </c:extLst>
          </c:dPt>
          <c:dPt>
            <c:idx val="6"/>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D-6428-4E9E-BC5C-3FC80F3C7E4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Native American</c:v>
                </c:pt>
                <c:pt idx="1">
                  <c:v>Black or African American</c:v>
                </c:pt>
                <c:pt idx="2">
                  <c:v>Hispanic or Latino</c:v>
                </c:pt>
                <c:pt idx="3">
                  <c:v>Asian or Pacific Islander</c:v>
                </c:pt>
                <c:pt idx="4">
                  <c:v>White or Caucasian</c:v>
                </c:pt>
                <c:pt idx="5">
                  <c:v>Other</c:v>
                </c:pt>
                <c:pt idx="6">
                  <c:v>No response</c:v>
                </c:pt>
              </c:strCache>
            </c:strRef>
          </c:cat>
          <c:val>
            <c:numRef>
              <c:f>Sheet1!$B$2:$B$8</c:f>
              <c:numCache>
                <c:formatCode>0%</c:formatCode>
                <c:ptCount val="7"/>
                <c:pt idx="0">
                  <c:v>0.01</c:v>
                </c:pt>
                <c:pt idx="1">
                  <c:v>0.64</c:v>
                </c:pt>
                <c:pt idx="2">
                  <c:v>0.08</c:v>
                </c:pt>
                <c:pt idx="3">
                  <c:v>0.03</c:v>
                </c:pt>
                <c:pt idx="4">
                  <c:v>0.14000000000000001</c:v>
                </c:pt>
                <c:pt idx="5">
                  <c:v>0.08</c:v>
                </c:pt>
                <c:pt idx="6">
                  <c:v>0.04</c:v>
                </c:pt>
              </c:numCache>
            </c:numRef>
          </c:val>
          <c:extLst>
            <c:ext xmlns:c16="http://schemas.microsoft.com/office/drawing/2014/chart" uri="{C3380CC4-5D6E-409C-BE32-E72D297353CC}">
              <c16:uniqueId val="{00000000-3F96-4286-B0B9-7C7F4D6E479C}"/>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4.4395997375328081E-2"/>
          <c:y val="0.11896340040828229"/>
          <c:w val="0.49546932414698164"/>
          <c:h val="0.22483318751822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10000" cap="flat" cmpd="sng" algn="ctr">
      <a:noFill/>
      <a:prstDash val="solid"/>
    </a:ln>
    <a:effectLst/>
  </c:spPr>
  <c:txPr>
    <a:bodyPr/>
    <a:lstStyle/>
    <a:p>
      <a:pPr>
        <a:defRPr sz="18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r>
              <a:rPr lang="en-US" sz="1400">
                <a:solidFill>
                  <a:schemeClr val="tx1"/>
                </a:solidFill>
                <a:latin typeface="Bell MT" panose="02020503060305020303" pitchFamily="18" charset="0"/>
                <a:cs typeface="Calibri" panose="020F0502020204030204" pitchFamily="34" charset="0"/>
              </a:rPr>
              <a:t>The Bronx</a:t>
            </a:r>
          </a:p>
        </c:rich>
      </c:tx>
      <c:layout>
        <c:manualLayout>
          <c:xMode val="edge"/>
          <c:yMode val="edge"/>
          <c:x val="0.47061636265486451"/>
          <c:y val="0.51196061747903243"/>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4241851147340421"/>
          <c:y val="0.12724693403619661"/>
          <c:w val="0.66455936059427001"/>
          <c:h val="0.87222751786479691"/>
        </c:manualLayout>
      </c:layout>
      <c:pieChart>
        <c:varyColors val="1"/>
        <c:ser>
          <c:idx val="0"/>
          <c:order val="0"/>
          <c:tx>
            <c:strRef>
              <c:f>Sheet1!$C$1</c:f>
              <c:strCache>
                <c:ptCount val="1"/>
                <c:pt idx="0">
                  <c:v>Column1</c:v>
                </c:pt>
              </c:strCache>
            </c:strRef>
          </c:tx>
          <c:dPt>
            <c:idx val="0"/>
            <c:bubble3D val="0"/>
            <c:spPr>
              <a:solidFill>
                <a:schemeClr val="accent1"/>
              </a:solidFill>
              <a:ln w="10000" cap="flat" cmpd="sng" algn="ctr">
                <a:solidFill>
                  <a:schemeClr val="lt1"/>
                </a:solidFill>
                <a:prstDash val="solid"/>
                <a:round/>
              </a:ln>
              <a:effectLst/>
            </c:spPr>
            <c:extLst>
              <c:ext xmlns:c16="http://schemas.microsoft.com/office/drawing/2014/chart" uri="{C3380CC4-5D6E-409C-BE32-E72D297353CC}">
                <c16:uniqueId val="{00000001-3812-44F4-A251-504D3C467558}"/>
              </c:ext>
            </c:extLst>
          </c:dPt>
          <c:dPt>
            <c:idx val="1"/>
            <c:bubble3D val="0"/>
            <c:spPr>
              <a:solidFill>
                <a:schemeClr val="accent2"/>
              </a:solidFill>
              <a:ln w="10000" cap="flat" cmpd="sng" algn="ctr">
                <a:solidFill>
                  <a:schemeClr val="lt1"/>
                </a:solidFill>
                <a:prstDash val="solid"/>
                <a:round/>
              </a:ln>
              <a:effectLst/>
            </c:spPr>
            <c:extLst>
              <c:ext xmlns:c16="http://schemas.microsoft.com/office/drawing/2014/chart" uri="{C3380CC4-5D6E-409C-BE32-E72D297353CC}">
                <c16:uniqueId val="{00000003-3812-44F4-A251-504D3C467558}"/>
              </c:ext>
            </c:extLst>
          </c:dPt>
          <c:dPt>
            <c:idx val="2"/>
            <c:bubble3D val="0"/>
            <c:spPr>
              <a:solidFill>
                <a:schemeClr val="accent3"/>
              </a:solidFill>
              <a:ln w="10000" cap="flat" cmpd="sng" algn="ctr">
                <a:solidFill>
                  <a:schemeClr val="lt1"/>
                </a:solidFill>
                <a:prstDash val="solid"/>
                <a:round/>
              </a:ln>
              <a:effectLst/>
            </c:spPr>
            <c:extLst>
              <c:ext xmlns:c16="http://schemas.microsoft.com/office/drawing/2014/chart" uri="{C3380CC4-5D6E-409C-BE32-E72D297353CC}">
                <c16:uniqueId val="{00000000-20F5-4B4A-BD50-2ECEBA126448}"/>
              </c:ext>
            </c:extLst>
          </c:dPt>
          <c:dPt>
            <c:idx val="3"/>
            <c:bubble3D val="0"/>
            <c:spPr>
              <a:solidFill>
                <a:schemeClr val="accent4"/>
              </a:solidFill>
              <a:ln w="10000" cap="flat" cmpd="sng" algn="ctr">
                <a:solidFill>
                  <a:schemeClr val="lt1"/>
                </a:solidFill>
                <a:prstDash val="solid"/>
                <a:round/>
              </a:ln>
              <a:effectLst/>
            </c:spPr>
            <c:extLst>
              <c:ext xmlns:c16="http://schemas.microsoft.com/office/drawing/2014/chart" uri="{C3380CC4-5D6E-409C-BE32-E72D297353CC}">
                <c16:uniqueId val="{00000007-3812-44F4-A251-504D3C467558}"/>
              </c:ext>
            </c:extLst>
          </c:dPt>
          <c:dPt>
            <c:idx val="4"/>
            <c:bubble3D val="0"/>
            <c:spPr>
              <a:solidFill>
                <a:schemeClr val="accent5"/>
              </a:solidFill>
              <a:ln w="10000" cap="flat" cmpd="sng" algn="ctr">
                <a:solidFill>
                  <a:schemeClr val="lt1"/>
                </a:solidFill>
                <a:prstDash val="solid"/>
                <a:round/>
              </a:ln>
              <a:effectLst/>
            </c:spPr>
            <c:extLst>
              <c:ext xmlns:c16="http://schemas.microsoft.com/office/drawing/2014/chart" uri="{C3380CC4-5D6E-409C-BE32-E72D297353CC}">
                <c16:uniqueId val="{00000009-3812-44F4-A251-504D3C467558}"/>
              </c:ext>
            </c:extLst>
          </c:dPt>
          <c:dPt>
            <c:idx val="5"/>
            <c:bubble3D val="0"/>
            <c:spPr>
              <a:solidFill>
                <a:schemeClr val="accent6"/>
              </a:solidFill>
              <a:ln w="10000" cap="flat" cmpd="sng" algn="ctr">
                <a:solidFill>
                  <a:schemeClr val="lt1"/>
                </a:solidFill>
                <a:prstDash val="solid"/>
                <a:round/>
              </a:ln>
              <a:effectLst/>
            </c:spPr>
            <c:extLst>
              <c:ext xmlns:c16="http://schemas.microsoft.com/office/drawing/2014/chart" uri="{C3380CC4-5D6E-409C-BE32-E72D297353CC}">
                <c16:uniqueId val="{0000000B-3812-44F4-A251-504D3C467558}"/>
              </c:ext>
            </c:extLst>
          </c:dPt>
          <c:dPt>
            <c:idx val="6"/>
            <c:bubble3D val="0"/>
            <c:spPr>
              <a:solidFill>
                <a:schemeClr val="accent1">
                  <a:lumMod val="60000"/>
                </a:schemeClr>
              </a:solidFill>
              <a:ln w="10000" cap="flat" cmpd="sng" algn="ctr">
                <a:solidFill>
                  <a:schemeClr val="lt1"/>
                </a:solidFill>
                <a:prstDash val="solid"/>
                <a:round/>
              </a:ln>
              <a:effectLst/>
            </c:spPr>
            <c:extLst>
              <c:ext xmlns:c16="http://schemas.microsoft.com/office/drawing/2014/chart" uri="{C3380CC4-5D6E-409C-BE32-E72D297353CC}">
                <c16:uniqueId val="{0000000D-3812-44F4-A251-504D3C467558}"/>
              </c:ext>
            </c:extLst>
          </c:dPt>
          <c:dLbls>
            <c:dLbl>
              <c:idx val="2"/>
              <c:layout>
                <c:manualLayout>
                  <c:x val="0.22349862166168705"/>
                  <c:y val="-0.155870371197827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0F5-4B4A-BD50-2ECEBA12644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strRef>
              <c:f>Sheet1!$A$2:$A$8</c:f>
              <c:strCache>
                <c:ptCount val="7"/>
                <c:pt idx="0">
                  <c:v>Native American</c:v>
                </c:pt>
                <c:pt idx="1">
                  <c:v>Black or African American</c:v>
                </c:pt>
                <c:pt idx="2">
                  <c:v>Hispanic or Latino</c:v>
                </c:pt>
                <c:pt idx="3">
                  <c:v>Asian or Pacific Islander</c:v>
                </c:pt>
                <c:pt idx="4">
                  <c:v>White or Caucasian</c:v>
                </c:pt>
                <c:pt idx="5">
                  <c:v>Other</c:v>
                </c:pt>
                <c:pt idx="6">
                  <c:v>No response</c:v>
                </c:pt>
              </c:strCache>
            </c:strRef>
          </c:cat>
          <c:val>
            <c:numRef>
              <c:f>Sheet1!$C$2:$C$8</c:f>
              <c:numCache>
                <c:formatCode>General</c:formatCode>
                <c:ptCount val="7"/>
                <c:pt idx="0">
                  <c:v>7</c:v>
                </c:pt>
                <c:pt idx="1">
                  <c:v>93</c:v>
                </c:pt>
                <c:pt idx="2">
                  <c:v>257</c:v>
                </c:pt>
                <c:pt idx="3">
                  <c:v>8</c:v>
                </c:pt>
                <c:pt idx="4">
                  <c:v>17</c:v>
                </c:pt>
                <c:pt idx="5">
                  <c:v>19</c:v>
                </c:pt>
                <c:pt idx="6">
                  <c:v>17</c:v>
                </c:pt>
              </c:numCache>
            </c:numRef>
          </c:val>
          <c:extLst>
            <c:ext xmlns:c16="http://schemas.microsoft.com/office/drawing/2014/chart" uri="{C3380CC4-5D6E-409C-BE32-E72D297353CC}">
              <c16:uniqueId val="{00000000-E7E8-44A3-B427-5E1CE68C198D}"/>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77161238067926E-2"/>
          <c:y val="0.21808678609457596"/>
          <c:w val="0.75293374570743432"/>
          <c:h val="0.72915061090488675"/>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c:spPr>
            <c:extLst>
              <c:ext xmlns:c16="http://schemas.microsoft.com/office/drawing/2014/chart" uri="{C3380CC4-5D6E-409C-BE32-E72D297353CC}">
                <c16:uniqueId val="{00000001-D3E4-4102-9E36-C683E943B148}"/>
              </c:ext>
            </c:extLst>
          </c:dPt>
          <c:dPt>
            <c:idx val="1"/>
            <c:bubble3D val="0"/>
            <c:spPr>
              <a:solidFill>
                <a:schemeClr val="accent2"/>
              </a:solidFill>
              <a:ln>
                <a:noFill/>
              </a:ln>
              <a:effectLst/>
            </c:spPr>
            <c:extLst>
              <c:ext xmlns:c16="http://schemas.microsoft.com/office/drawing/2014/chart" uri="{C3380CC4-5D6E-409C-BE32-E72D297353CC}">
                <c16:uniqueId val="{00000003-D3E4-4102-9E36-C683E943B148}"/>
              </c:ext>
            </c:extLst>
          </c:dPt>
          <c:dPt>
            <c:idx val="2"/>
            <c:bubble3D val="0"/>
            <c:spPr>
              <a:solidFill>
                <a:schemeClr val="accent3"/>
              </a:solidFill>
              <a:ln>
                <a:noFill/>
              </a:ln>
              <a:effectLst/>
            </c:spPr>
            <c:extLst>
              <c:ext xmlns:c16="http://schemas.microsoft.com/office/drawing/2014/chart" uri="{C3380CC4-5D6E-409C-BE32-E72D297353CC}">
                <c16:uniqueId val="{00000005-D3E4-4102-9E36-C683E943B148}"/>
              </c:ext>
            </c:extLst>
          </c:dPt>
          <c:dPt>
            <c:idx val="3"/>
            <c:bubble3D val="0"/>
            <c:spPr>
              <a:solidFill>
                <a:schemeClr val="accent4"/>
              </a:solidFill>
              <a:ln>
                <a:noFill/>
              </a:ln>
              <a:effectLst/>
            </c:spPr>
            <c:extLst>
              <c:ext xmlns:c16="http://schemas.microsoft.com/office/drawing/2014/chart" uri="{C3380CC4-5D6E-409C-BE32-E72D297353CC}">
                <c16:uniqueId val="{00000007-D3E4-4102-9E36-C683E943B148}"/>
              </c:ext>
            </c:extLst>
          </c:dPt>
          <c:dPt>
            <c:idx val="4"/>
            <c:bubble3D val="0"/>
            <c:spPr>
              <a:solidFill>
                <a:schemeClr val="accent5"/>
              </a:solidFill>
              <a:ln>
                <a:noFill/>
              </a:ln>
              <a:effectLst/>
            </c:spPr>
            <c:extLst>
              <c:ext xmlns:c16="http://schemas.microsoft.com/office/drawing/2014/chart" uri="{C3380CC4-5D6E-409C-BE32-E72D297353CC}">
                <c16:uniqueId val="{00000009-D3E4-4102-9E36-C683E943B148}"/>
              </c:ext>
            </c:extLst>
          </c:dPt>
          <c:dPt>
            <c:idx val="5"/>
            <c:bubble3D val="0"/>
            <c:spPr>
              <a:solidFill>
                <a:schemeClr val="accent6"/>
              </a:solidFill>
              <a:ln>
                <a:noFill/>
              </a:ln>
              <a:effectLst/>
            </c:spPr>
            <c:extLst>
              <c:ext xmlns:c16="http://schemas.microsoft.com/office/drawing/2014/chart" uri="{C3380CC4-5D6E-409C-BE32-E72D297353CC}">
                <c16:uniqueId val="{0000000B-D3E4-4102-9E36-C683E943B148}"/>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0D-D3E4-4102-9E36-C683E943B148}"/>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10000" cap="flat" cmpd="sng" algn="ctr">
                  <a:solidFill>
                    <a:schemeClr val="tx1"/>
                  </a:solidFill>
                  <a:prstDash val="solid"/>
                  <a:round/>
                </a:ln>
                <a:effectLst/>
              </c:spPr>
            </c:leaderLines>
            <c:extLst>
              <c:ext xmlns:c15="http://schemas.microsoft.com/office/drawing/2012/chart" uri="{CE6537A1-D6FC-4f65-9D91-7224C49458BB}"/>
            </c:extLst>
          </c:dLbls>
          <c:cat>
            <c:numRef>
              <c:f>Sheet1!$A$2:$A$8</c:f>
              <c:numCache>
                <c:formatCode>General</c:formatCode>
                <c:ptCount val="7"/>
              </c:numCache>
            </c:numRef>
          </c:cat>
          <c:val>
            <c:numRef>
              <c:f>Sheet1!$B$2:$B$8</c:f>
              <c:numCache>
                <c:formatCode>General</c:formatCode>
                <c:ptCount val="7"/>
                <c:pt idx="0">
                  <c:v>4</c:v>
                </c:pt>
                <c:pt idx="1">
                  <c:v>27</c:v>
                </c:pt>
                <c:pt idx="2">
                  <c:v>36</c:v>
                </c:pt>
                <c:pt idx="3">
                  <c:v>7</c:v>
                </c:pt>
                <c:pt idx="4">
                  <c:v>15</c:v>
                </c:pt>
                <c:pt idx="5">
                  <c:v>6</c:v>
                </c:pt>
                <c:pt idx="6">
                  <c:v>4</c:v>
                </c:pt>
              </c:numCache>
            </c:numRef>
          </c:val>
          <c:extLst>
            <c:ext xmlns:c16="http://schemas.microsoft.com/office/drawing/2014/chart" uri="{C3380CC4-5D6E-409C-BE32-E72D297353CC}">
              <c16:uniqueId val="{00000000-94C5-45BB-8413-0FBD18448EB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10000" cap="flat" cmpd="sng" algn="ctr">
      <a:noFill/>
      <a:prstDash val="solid"/>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drawing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0.01515</cdr:x>
      <cdr:y>0.47258</cdr:y>
    </cdr:from>
    <cdr:to>
      <cdr:x>0.42981</cdr:x>
      <cdr:y>0.97685</cdr:y>
    </cdr:to>
    <cdr:sp macro="" textlink="">
      <cdr:nvSpPr>
        <cdr:cNvPr id="2" name="Oval 1">
          <a:extLst xmlns:a="http://schemas.openxmlformats.org/drawingml/2006/main">
            <a:ext uri="{FF2B5EF4-FFF2-40B4-BE49-F238E27FC236}">
              <a16:creationId xmlns:a16="http://schemas.microsoft.com/office/drawing/2014/main" id="{0F394B44-CB5C-3DC2-444E-B8AEDA240C29}"/>
            </a:ext>
          </a:extLst>
        </cdr:cNvPr>
        <cdr:cNvSpPr/>
      </cdr:nvSpPr>
      <cdr:spPr>
        <a:xfrm xmlns:a="http://schemas.openxmlformats.org/drawingml/2006/main">
          <a:off x="184733" y="3240922"/>
          <a:ext cx="5055484" cy="3458308"/>
        </a:xfrm>
        <a:prstGeom xmlns:a="http://schemas.openxmlformats.org/drawingml/2006/main" prst="ellipse">
          <a:avLst/>
        </a:prstGeom>
        <a:solidFill xmlns:a="http://schemas.openxmlformats.org/drawingml/2006/main">
          <a:schemeClr val="accent2">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700" dirty="0">
              <a:solidFill>
                <a:schemeClr val="tx1"/>
              </a:solidFill>
              <a:latin typeface="Bell MT" panose="02020503060305020303" pitchFamily="18" charset="0"/>
            </a:rPr>
            <a:t>Overall, there was a slight 10% increase across Brooklyn in the Black/African American participants.</a:t>
          </a:r>
        </a:p>
        <a:p xmlns:a="http://schemas.openxmlformats.org/drawingml/2006/main">
          <a:pPr algn="ctr"/>
          <a:r>
            <a:rPr lang="en-US" sz="1700" dirty="0">
              <a:solidFill>
                <a:schemeClr val="tx1"/>
              </a:solidFill>
              <a:latin typeface="Bell MT" panose="02020503060305020303" pitchFamily="18" charset="0"/>
            </a:rPr>
            <a:t>However, the Bronx and Manhattan remained relatively the same in participation for the Hispanic/Latino community - 61% and 37% respectively. </a:t>
          </a:r>
          <a:endParaRPr lang="en-US" sz="1600" dirty="0">
            <a:solidFill>
              <a:schemeClr val="tx1"/>
            </a:solidFill>
          </a:endParaRPr>
        </a:p>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0.3435</cdr:x>
      <cdr:y>0.54432</cdr:y>
    </cdr:from>
    <cdr:to>
      <cdr:x>0.61154</cdr:x>
      <cdr:y>0.62091</cdr:y>
    </cdr:to>
    <cdr:sp macro="" textlink="">
      <cdr:nvSpPr>
        <cdr:cNvPr id="2" name="TextBox 5"/>
        <cdr:cNvSpPr txBox="1"/>
      </cdr:nvSpPr>
      <cdr:spPr>
        <a:xfrm xmlns:a="http://schemas.openxmlformats.org/drawingml/2006/main">
          <a:off x="1336769" y="2187376"/>
          <a:ext cx="1043106" cy="307777"/>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latin typeface="Bell MT" panose="02020503060305020303" pitchFamily="18" charset="0"/>
              <a:cs typeface="Calibri" panose="020F0502020204030204" pitchFamily="34" charset="0"/>
            </a:rPr>
            <a:t>Manhattan</a:t>
          </a:r>
          <a:endParaRPr lang="en-US" sz="1600" b="1" dirty="0">
            <a:latin typeface="Bell MT" panose="02020503060305020303" pitchFamily="18"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0.08426</cdr:x>
      <cdr:y>0.3354</cdr:y>
    </cdr:from>
    <cdr:to>
      <cdr:x>0.17097</cdr:x>
      <cdr:y>0.39121</cdr:y>
    </cdr:to>
    <cdr:sp macro="" textlink="">
      <cdr:nvSpPr>
        <cdr:cNvPr id="2" name="TextBox 1"/>
        <cdr:cNvSpPr txBox="1"/>
      </cdr:nvSpPr>
      <cdr:spPr>
        <a:xfrm xmlns:a="http://schemas.openxmlformats.org/drawingml/2006/main">
          <a:off x="1027319" y="1806374"/>
          <a:ext cx="1057169" cy="300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latin typeface="Bell MT" panose="02020503060305020303" pitchFamily="18" charset="0"/>
              <a:cs typeface="Calibri" panose="020F0502020204030204" pitchFamily="34" charset="0"/>
            </a:rPr>
            <a:t>Manhattan</a:t>
          </a:r>
        </a:p>
      </cdr:txBody>
    </cdr:sp>
  </cdr:relSizeAnchor>
</c:userShapes>
</file>

<file path=ppt/drawings/drawing4.xml><?xml version="1.0" encoding="utf-8"?>
<c:userShapes xmlns:c="http://schemas.openxmlformats.org/drawingml/2006/chart">
  <cdr:relSizeAnchor xmlns:cdr="http://schemas.openxmlformats.org/drawingml/2006/chartDrawing">
    <cdr:from>
      <cdr:x>0.31748</cdr:x>
      <cdr:y>0.45476</cdr:y>
    </cdr:from>
    <cdr:to>
      <cdr:x>0.65561</cdr:x>
      <cdr:y>0.54524</cdr:y>
    </cdr:to>
    <cdr:sp macro="" textlink="">
      <cdr:nvSpPr>
        <cdr:cNvPr id="2" name="TextBox 1"/>
        <cdr:cNvSpPr txBox="1"/>
      </cdr:nvSpPr>
      <cdr:spPr>
        <a:xfrm xmlns:a="http://schemas.openxmlformats.org/drawingml/2006/main">
          <a:off x="1062246" y="1558084"/>
          <a:ext cx="1131353" cy="30996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Bell MT" panose="02020503060305020303" pitchFamily="18" charset="0"/>
              <a:cs typeface="Calibri" panose="020F0502020204030204" pitchFamily="34" charset="0"/>
            </a:rPr>
            <a:t>The</a:t>
          </a:r>
          <a:r>
            <a:rPr lang="en-US" sz="1400" dirty="0">
              <a:latin typeface="Bell MT" panose="02020503060305020303" pitchFamily="18" charset="0"/>
              <a:cs typeface="Calibri" panose="020F0502020204030204" pitchFamily="34" charset="0"/>
            </a:rPr>
            <a:t> </a:t>
          </a:r>
          <a:r>
            <a:rPr lang="en-US" sz="1400" b="1" dirty="0">
              <a:latin typeface="Bell MT" panose="02020503060305020303" pitchFamily="18" charset="0"/>
              <a:cs typeface="Calibri" panose="020F0502020204030204" pitchFamily="34" charset="0"/>
            </a:rPr>
            <a:t>Bronx</a:t>
          </a:r>
        </a:p>
      </cdr:txBody>
    </cdr:sp>
  </cdr:relSizeAnchor>
</c:userShapes>
</file>

<file path=ppt/drawings/drawing5.xml><?xml version="1.0" encoding="utf-8"?>
<c:userShapes xmlns:c="http://schemas.openxmlformats.org/drawingml/2006/chart">
  <cdr:relSizeAnchor xmlns:cdr="http://schemas.openxmlformats.org/drawingml/2006/chartDrawing">
    <cdr:from>
      <cdr:x>0.32699</cdr:x>
      <cdr:y>0.42972</cdr:y>
    </cdr:from>
    <cdr:to>
      <cdr:x>0.57683</cdr:x>
      <cdr:y>0.5</cdr:y>
    </cdr:to>
    <cdr:sp macro="" textlink="">
      <cdr:nvSpPr>
        <cdr:cNvPr id="2" name="TextBox 1"/>
        <cdr:cNvSpPr txBox="1"/>
      </cdr:nvSpPr>
      <cdr:spPr>
        <a:xfrm xmlns:a="http://schemas.openxmlformats.org/drawingml/2006/main">
          <a:off x="1256239" y="1592156"/>
          <a:ext cx="959850" cy="26039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Bell MT" panose="02020503060305020303" pitchFamily="18" charset="0"/>
              <a:cs typeface="Calibri" panose="020F0502020204030204" pitchFamily="34" charset="0"/>
            </a:rPr>
            <a:t>Brooklyn</a:t>
          </a:r>
        </a:p>
      </cdr:txBody>
    </cdr:sp>
  </cdr:relSizeAnchor>
</c:userShapes>
</file>

<file path=ppt/drawings/drawing6.xml><?xml version="1.0" encoding="utf-8"?>
<c:userShapes xmlns:c="http://schemas.openxmlformats.org/drawingml/2006/chart">
  <cdr:relSizeAnchor xmlns:cdr="http://schemas.openxmlformats.org/drawingml/2006/chartDrawing">
    <cdr:from>
      <cdr:x>0.20146</cdr:x>
      <cdr:y>0.47047</cdr:y>
    </cdr:from>
    <cdr:to>
      <cdr:x>0.29263</cdr:x>
      <cdr:y>0.63255</cdr:y>
    </cdr:to>
    <cdr:pic>
      <cdr:nvPicPr>
        <cdr:cNvPr id="3" name="Graphic 2" descr="Earth globe: Americas with solid fill">
          <a:extLst xmlns:a="http://schemas.openxmlformats.org/drawingml/2006/main">
            <a:ext uri="{FF2B5EF4-FFF2-40B4-BE49-F238E27FC236}">
              <a16:creationId xmlns:a16="http://schemas.microsoft.com/office/drawing/2014/main" id="{C8AC1B29-5614-9DD2-D548-DB5F84E51E3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340427" y="2945533"/>
          <a:ext cx="1059190" cy="101477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B836D-C02E-42ED-BD60-876B9C0C4FF7}"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66B04-D04F-4A42-A3CE-65BE3C1A3865}" type="slidenum">
              <a:rPr lang="en-US" smtClean="0"/>
              <a:t>‹#›</a:t>
            </a:fld>
            <a:endParaRPr lang="en-US"/>
          </a:p>
        </p:txBody>
      </p:sp>
    </p:spTree>
    <p:extLst>
      <p:ext uri="{BB962C8B-B14F-4D97-AF65-F5344CB8AC3E}">
        <p14:creationId xmlns:p14="http://schemas.microsoft.com/office/powerpoint/2010/main" val="292085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2</a:t>
            </a:fld>
            <a:endParaRPr lang="en-US"/>
          </a:p>
        </p:txBody>
      </p:sp>
    </p:spTree>
    <p:extLst>
      <p:ext uri="{BB962C8B-B14F-4D97-AF65-F5344CB8AC3E}">
        <p14:creationId xmlns:p14="http://schemas.microsoft.com/office/powerpoint/2010/main" val="306989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12</a:t>
            </a:fld>
            <a:endParaRPr lang="en-US"/>
          </a:p>
        </p:txBody>
      </p:sp>
    </p:spTree>
    <p:extLst>
      <p:ext uri="{BB962C8B-B14F-4D97-AF65-F5344CB8AC3E}">
        <p14:creationId xmlns:p14="http://schemas.microsoft.com/office/powerpoint/2010/main" val="124298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B66B04-D04F-4A42-A3CE-65BE3C1A38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35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3</a:t>
            </a:fld>
            <a:endParaRPr lang="en-US"/>
          </a:p>
        </p:txBody>
      </p:sp>
    </p:spTree>
    <p:extLst>
      <p:ext uri="{BB962C8B-B14F-4D97-AF65-F5344CB8AC3E}">
        <p14:creationId xmlns:p14="http://schemas.microsoft.com/office/powerpoint/2010/main" val="205682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4</a:t>
            </a:fld>
            <a:endParaRPr lang="en-US"/>
          </a:p>
        </p:txBody>
      </p:sp>
    </p:spTree>
    <p:extLst>
      <p:ext uri="{BB962C8B-B14F-4D97-AF65-F5344CB8AC3E}">
        <p14:creationId xmlns:p14="http://schemas.microsoft.com/office/powerpoint/2010/main" val="143745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5</a:t>
            </a:fld>
            <a:endParaRPr lang="en-US"/>
          </a:p>
        </p:txBody>
      </p:sp>
    </p:spTree>
    <p:extLst>
      <p:ext uri="{BB962C8B-B14F-4D97-AF65-F5344CB8AC3E}">
        <p14:creationId xmlns:p14="http://schemas.microsoft.com/office/powerpoint/2010/main" val="143745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6</a:t>
            </a:fld>
            <a:endParaRPr lang="en-US"/>
          </a:p>
        </p:txBody>
      </p:sp>
    </p:spTree>
    <p:extLst>
      <p:ext uri="{BB962C8B-B14F-4D97-AF65-F5344CB8AC3E}">
        <p14:creationId xmlns:p14="http://schemas.microsoft.com/office/powerpoint/2010/main" val="143745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8</a:t>
            </a:fld>
            <a:endParaRPr lang="en-US"/>
          </a:p>
        </p:txBody>
      </p:sp>
    </p:spTree>
    <p:extLst>
      <p:ext uri="{BB962C8B-B14F-4D97-AF65-F5344CB8AC3E}">
        <p14:creationId xmlns:p14="http://schemas.microsoft.com/office/powerpoint/2010/main" val="143745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9</a:t>
            </a:fld>
            <a:endParaRPr lang="en-US"/>
          </a:p>
        </p:txBody>
      </p:sp>
    </p:spTree>
    <p:extLst>
      <p:ext uri="{BB962C8B-B14F-4D97-AF65-F5344CB8AC3E}">
        <p14:creationId xmlns:p14="http://schemas.microsoft.com/office/powerpoint/2010/main" val="1437451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10</a:t>
            </a:fld>
            <a:endParaRPr lang="en-US"/>
          </a:p>
        </p:txBody>
      </p:sp>
    </p:spTree>
    <p:extLst>
      <p:ext uri="{BB962C8B-B14F-4D97-AF65-F5344CB8AC3E}">
        <p14:creationId xmlns:p14="http://schemas.microsoft.com/office/powerpoint/2010/main" val="143745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66B04-D04F-4A42-A3CE-65BE3C1A3865}" type="slidenum">
              <a:rPr lang="en-US" smtClean="0"/>
              <a:t>11</a:t>
            </a:fld>
            <a:endParaRPr lang="en-US"/>
          </a:p>
        </p:txBody>
      </p:sp>
    </p:spTree>
    <p:extLst>
      <p:ext uri="{BB962C8B-B14F-4D97-AF65-F5344CB8AC3E}">
        <p14:creationId xmlns:p14="http://schemas.microsoft.com/office/powerpoint/2010/main" val="143745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09D4498B-B889-4B53-A25B-0E49D863B318}" type="datetimeFigureOut">
              <a:rPr lang="en-US" smtClean="0"/>
              <a:t>2/14/2024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434A7CE-5BB1-4D49-8308-232EA21B7E7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60843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4498B-B889-4B53-A25B-0E49D863B31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387609485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4498B-B889-4B53-A25B-0E49D863B31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178395071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4498B-B889-4B53-A25B-0E49D863B31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1085452857"/>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4498B-B889-4B53-A25B-0E49D863B31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4A7CE-5BB1-4D49-8308-232EA21B7E7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53915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D4498B-B889-4B53-A25B-0E49D863B31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288754092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D4498B-B889-4B53-A25B-0E49D863B318}"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104984716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D4498B-B889-4B53-A25B-0E49D863B318}"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61524175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4498B-B889-4B53-A25B-0E49D863B318}"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2912639636"/>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4498B-B889-4B53-A25B-0E49D863B31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351035346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D4498B-B889-4B53-A25B-0E49D863B31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4A7CE-5BB1-4D49-8308-232EA21B7E7D}" type="slidenum">
              <a:rPr lang="en-US" smtClean="0"/>
              <a:t>‹#›</a:t>
            </a:fld>
            <a:endParaRPr lang="en-US"/>
          </a:p>
        </p:txBody>
      </p:sp>
    </p:spTree>
    <p:extLst>
      <p:ext uri="{BB962C8B-B14F-4D97-AF65-F5344CB8AC3E}">
        <p14:creationId xmlns:p14="http://schemas.microsoft.com/office/powerpoint/2010/main" val="398606067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09D4498B-B889-4B53-A25B-0E49D863B318}" type="datetimeFigureOut">
              <a:rPr lang="en-US" smtClean="0"/>
              <a:t>2/14/2024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D434A7CE-5BB1-4D49-8308-232EA21B7E7D}" type="slidenum">
              <a:rPr lang="en-US" smtClean="0"/>
              <a:t>‹#›</a:t>
            </a:fld>
            <a:endParaRPr lang="en-US"/>
          </a:p>
        </p:txBody>
      </p:sp>
    </p:spTree>
    <p:extLst>
      <p:ext uri="{BB962C8B-B14F-4D97-AF65-F5344CB8AC3E}">
        <p14:creationId xmlns:p14="http://schemas.microsoft.com/office/powerpoint/2010/main" val="21732370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5.xml"/><Relationship Id="rId7"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27.xml"/><Relationship Id="rId4" Type="http://schemas.openxmlformats.org/officeDocument/2006/relationships/chart" Target="../charts/char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15.xml"/><Relationship Id="rId4" Type="http://schemas.openxmlformats.org/officeDocument/2006/relationships/chart" Target="../charts/char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chart" Target="../charts/chart18.xml"/></Relationships>
</file>

<file path=ppt/slides/_rels/slide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9" name="Rectangle 14">
            <a:extLst>
              <a:ext uri="{FF2B5EF4-FFF2-40B4-BE49-F238E27FC236}">
                <a16:creationId xmlns:a16="http://schemas.microsoft.com/office/drawing/2014/main" id="{21BAF1A3-0C26-4482-A8B3-733484A39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50" name="Rectangle 16">
            <a:extLst>
              <a:ext uri="{FF2B5EF4-FFF2-40B4-BE49-F238E27FC236}">
                <a16:creationId xmlns:a16="http://schemas.microsoft.com/office/drawing/2014/main" id="{84222189-AB3F-41D9-979A-9853E61E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1" name="Straight Connector 18">
            <a:extLst>
              <a:ext uri="{FF2B5EF4-FFF2-40B4-BE49-F238E27FC236}">
                <a16:creationId xmlns:a16="http://schemas.microsoft.com/office/drawing/2014/main" id="{37FE719C-A9F0-4114-A09D-65EA1F026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20">
            <a:extLst>
              <a:ext uri="{FF2B5EF4-FFF2-40B4-BE49-F238E27FC236}">
                <a16:creationId xmlns:a16="http://schemas.microsoft.com/office/drawing/2014/main" id="{2755AE38-010B-4FDF-82AB-C1ABB4885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3" name="Straight Connector 22">
            <a:extLst>
              <a:ext uri="{FF2B5EF4-FFF2-40B4-BE49-F238E27FC236}">
                <a16:creationId xmlns:a16="http://schemas.microsoft.com/office/drawing/2014/main" id="{672EA614-AE07-4FB3-83A6-E4BB4DE1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B69C2F3-6BE5-ACD8-8953-F309617EDD03}"/>
              </a:ext>
            </a:extLst>
          </p:cNvPr>
          <p:cNvSpPr>
            <a:spLocks noGrp="1"/>
          </p:cNvSpPr>
          <p:nvPr>
            <p:ph type="title"/>
          </p:nvPr>
        </p:nvSpPr>
        <p:spPr>
          <a:xfrm>
            <a:off x="1109980" y="4206240"/>
            <a:ext cx="9966960" cy="1325880"/>
          </a:xfrm>
        </p:spPr>
        <p:txBody>
          <a:bodyPr vert="horz" lIns="91440" tIns="45720" rIns="91440" bIns="45720" rtlCol="0" anchor="b">
            <a:normAutofit/>
          </a:bodyPr>
          <a:lstStyle/>
          <a:p>
            <a:pPr algn="ctr">
              <a:lnSpc>
                <a:spcPct val="85000"/>
              </a:lnSpc>
            </a:pPr>
            <a:r>
              <a:rPr lang="en-US" sz="2100" b="1" kern="1200" cap="all" baseline="0">
                <a:solidFill>
                  <a:schemeClr val="tx1"/>
                </a:solidFill>
                <a:latin typeface="+mj-lt"/>
                <a:ea typeface="+mj-ea"/>
                <a:cs typeface="+mj-cs"/>
              </a:rPr>
              <a:t>Eating For Good Health (EFGH)</a:t>
            </a:r>
            <a:br>
              <a:rPr lang="en-US" sz="2100" b="1" kern="1200" cap="all" baseline="0">
                <a:solidFill>
                  <a:schemeClr val="tx1"/>
                </a:solidFill>
                <a:latin typeface="+mj-lt"/>
                <a:ea typeface="+mj-ea"/>
                <a:cs typeface="+mj-cs"/>
              </a:rPr>
            </a:br>
            <a:br>
              <a:rPr lang="en-US" sz="2100" b="1" kern="1200" cap="all" baseline="0">
                <a:solidFill>
                  <a:schemeClr val="tx1"/>
                </a:solidFill>
                <a:latin typeface="+mj-lt"/>
                <a:ea typeface="+mj-ea"/>
                <a:cs typeface="+mj-cs"/>
              </a:rPr>
            </a:br>
            <a:r>
              <a:rPr lang="en-US" sz="2100" b="1" kern="1200" cap="all" baseline="0">
                <a:solidFill>
                  <a:schemeClr val="tx1"/>
                </a:solidFill>
                <a:latin typeface="+mj-lt"/>
                <a:ea typeface="+mj-ea"/>
                <a:cs typeface="+mj-cs"/>
              </a:rPr>
              <a:t>Survey Results </a:t>
            </a:r>
            <a:br>
              <a:rPr lang="en-US" sz="2100" b="1" kern="1200" cap="all" baseline="0">
                <a:solidFill>
                  <a:schemeClr val="tx1"/>
                </a:solidFill>
                <a:latin typeface="+mj-lt"/>
                <a:ea typeface="+mj-ea"/>
                <a:cs typeface="+mj-cs"/>
              </a:rPr>
            </a:br>
            <a:r>
              <a:rPr lang="en-US" sz="2100" b="1" kern="1200" cap="all" baseline="0">
                <a:solidFill>
                  <a:schemeClr val="tx1"/>
                </a:solidFill>
                <a:latin typeface="+mj-lt"/>
                <a:ea typeface="+mj-ea"/>
                <a:cs typeface="+mj-cs"/>
              </a:rPr>
              <a:t>2023</a:t>
            </a:r>
          </a:p>
        </p:txBody>
      </p:sp>
      <p:pic>
        <p:nvPicPr>
          <p:cNvPr id="7" name="Picture 6" descr="A group of people standing under a tent&#10;&#10;Description automatically generated">
            <a:extLst>
              <a:ext uri="{FF2B5EF4-FFF2-40B4-BE49-F238E27FC236}">
                <a16:creationId xmlns:a16="http://schemas.microsoft.com/office/drawing/2014/main" id="{521D6ACF-A271-D59B-74F9-CE1BDEC6D569}"/>
              </a:ext>
            </a:extLst>
          </p:cNvPr>
          <p:cNvPicPr>
            <a:picLocks noChangeAspect="1"/>
          </p:cNvPicPr>
          <p:nvPr/>
        </p:nvPicPr>
        <p:blipFill rotWithShape="1">
          <a:blip r:embed="rId2">
            <a:extLst>
              <a:ext uri="{28A0092B-C50C-407E-A947-70E740481C1C}">
                <a14:useLocalDpi xmlns:a14="http://schemas.microsoft.com/office/drawing/2010/main" val="0"/>
              </a:ext>
            </a:extLst>
          </a:blip>
          <a:srcRect t="12359" r="-1" b="20204"/>
          <a:stretch/>
        </p:blipFill>
        <p:spPr>
          <a:xfrm>
            <a:off x="728471" y="741172"/>
            <a:ext cx="6484452" cy="3279644"/>
          </a:xfrm>
          <a:prstGeom prst="rect">
            <a:avLst/>
          </a:prstGeom>
        </p:spPr>
      </p:pic>
      <p:pic>
        <p:nvPicPr>
          <p:cNvPr id="5" name="Content Placeholder 4" descr="A group of colorful shopping bags with white and green vegetables&#10;&#10;Description automatically generated">
            <a:extLst>
              <a:ext uri="{FF2B5EF4-FFF2-40B4-BE49-F238E27FC236}">
                <a16:creationId xmlns:a16="http://schemas.microsoft.com/office/drawing/2014/main" id="{30A74727-CDC4-8E80-A5AC-473D26B8AB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8"/>
          <a:stretch/>
        </p:blipFill>
        <p:spPr>
          <a:xfrm>
            <a:off x="7534655" y="741172"/>
            <a:ext cx="3928873" cy="3279644"/>
          </a:xfrm>
          <a:prstGeom prst="rect">
            <a:avLst/>
          </a:prstGeom>
        </p:spPr>
      </p:pic>
    </p:spTree>
    <p:extLst>
      <p:ext uri="{BB962C8B-B14F-4D97-AF65-F5344CB8AC3E}">
        <p14:creationId xmlns:p14="http://schemas.microsoft.com/office/powerpoint/2010/main" val="355773215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671085645"/>
              </p:ext>
            </p:extLst>
          </p:nvPr>
        </p:nvGraphicFramePr>
        <p:xfrm>
          <a:off x="0" y="0"/>
          <a:ext cx="12191997"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48931" y="228600"/>
            <a:ext cx="11105534" cy="789835"/>
          </a:xfrm>
        </p:spPr>
        <p:txBody>
          <a:bodyPr>
            <a:noAutofit/>
          </a:bodyPr>
          <a:lstStyle/>
          <a:p>
            <a:r>
              <a:rPr lang="en-US" sz="2600" b="1" u="sng">
                <a:solidFill>
                  <a:schemeClr val="accent2">
                    <a:lumMod val="75000"/>
                  </a:schemeClr>
                </a:solidFill>
                <a:latin typeface="Bell MT" panose="02020503060305020303" pitchFamily="18" charset="0"/>
                <a:cs typeface="Calibri" panose="020F0502020204030204" pitchFamily="34" charset="0"/>
              </a:rPr>
              <a:t>Q9. **If you participated in the cooking demo last year** Since last year, did your fruit and vegetable consumption…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9867759"/>
              </p:ext>
            </p:extLst>
          </p:nvPr>
        </p:nvGraphicFramePr>
        <p:xfrm>
          <a:off x="536009" y="1205347"/>
          <a:ext cx="3789773" cy="3241962"/>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6203807" y="4713507"/>
            <a:ext cx="1039452" cy="369332"/>
          </a:xfrm>
          <a:prstGeom prst="rect">
            <a:avLst/>
          </a:prstGeom>
          <a:solidFill>
            <a:schemeClr val="bg1"/>
          </a:solidFill>
        </p:spPr>
        <p:txBody>
          <a:bodyPr wrap="none" rtlCol="0">
            <a:spAutoFit/>
          </a:bodyPr>
          <a:lstStyle/>
          <a:p>
            <a:r>
              <a:rPr lang="en-US" b="1">
                <a:latin typeface="Calibri" panose="020F0502020204030204" pitchFamily="34" charset="0"/>
                <a:cs typeface="Calibri" panose="020F0502020204030204" pitchFamily="34" charset="0"/>
              </a:rPr>
              <a:t>Brooklyn</a:t>
            </a:r>
          </a:p>
        </p:txBody>
      </p:sp>
      <p:graphicFrame>
        <p:nvGraphicFramePr>
          <p:cNvPr id="9" name="Chart 8"/>
          <p:cNvGraphicFramePr/>
          <p:nvPr>
            <p:extLst>
              <p:ext uri="{D42A27DB-BD31-4B8C-83A1-F6EECF244321}">
                <p14:modId xmlns:p14="http://schemas.microsoft.com/office/powerpoint/2010/main" val="2478828851"/>
              </p:ext>
            </p:extLst>
          </p:nvPr>
        </p:nvGraphicFramePr>
        <p:xfrm>
          <a:off x="7910945" y="1302326"/>
          <a:ext cx="4367556" cy="3859823"/>
        </p:xfrm>
        <a:graphic>
          <a:graphicData uri="http://schemas.openxmlformats.org/drawingml/2006/chart">
            <c:chart xmlns:c="http://schemas.openxmlformats.org/drawingml/2006/chart" xmlns:r="http://schemas.openxmlformats.org/officeDocument/2006/relationships" r:id="rId5"/>
          </a:graphicData>
        </a:graphic>
      </p:graphicFrame>
      <p:sp>
        <p:nvSpPr>
          <p:cNvPr id="3" name="Oval 2">
            <a:extLst>
              <a:ext uri="{FF2B5EF4-FFF2-40B4-BE49-F238E27FC236}">
                <a16:creationId xmlns:a16="http://schemas.microsoft.com/office/drawing/2014/main" id="{D3872053-B864-7BE8-F52D-90182E5E1068}"/>
              </a:ext>
            </a:extLst>
          </p:cNvPr>
          <p:cNvSpPr/>
          <p:nvPr/>
        </p:nvSpPr>
        <p:spPr>
          <a:xfrm>
            <a:off x="246715" y="4219074"/>
            <a:ext cx="4716379" cy="241032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Bell MT" panose="02020503060305020303" pitchFamily="18" charset="0"/>
              </a:rPr>
              <a:t>In 2023, more than 40% of shoppers reported an increase in fruits and vegetable consumption after participating in our cooking demonstrations. </a:t>
            </a:r>
          </a:p>
        </p:txBody>
      </p:sp>
      <p:pic>
        <p:nvPicPr>
          <p:cNvPr id="12" name="Graphic 11" descr="Sort with solid fill">
            <a:extLst>
              <a:ext uri="{FF2B5EF4-FFF2-40B4-BE49-F238E27FC236}">
                <a16:creationId xmlns:a16="http://schemas.microsoft.com/office/drawing/2014/main" id="{027B33CA-6439-9066-BBAF-84E52F2BC8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6513" y="1448815"/>
            <a:ext cx="827928" cy="827928"/>
          </a:xfrm>
          <a:prstGeom prst="rect">
            <a:avLst/>
          </a:prstGeom>
        </p:spPr>
      </p:pic>
    </p:spTree>
    <p:extLst>
      <p:ext uri="{BB962C8B-B14F-4D97-AF65-F5344CB8AC3E}">
        <p14:creationId xmlns:p14="http://schemas.microsoft.com/office/powerpoint/2010/main" val="160163728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569543774"/>
              </p:ext>
            </p:extLst>
          </p:nvPr>
        </p:nvGraphicFramePr>
        <p:xfrm>
          <a:off x="0" y="23446"/>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84733" y="236931"/>
            <a:ext cx="11852031" cy="611659"/>
          </a:xfrm>
        </p:spPr>
        <p:txBody>
          <a:bodyPr>
            <a:noAutofit/>
          </a:bodyPr>
          <a:lstStyle/>
          <a:p>
            <a:pPr algn="ctr"/>
            <a:r>
              <a:rPr lang="en-US" sz="2600" b="1" u="sng">
                <a:solidFill>
                  <a:schemeClr val="accent2">
                    <a:lumMod val="75000"/>
                  </a:schemeClr>
                </a:solidFill>
                <a:latin typeface="Bell MT" panose="02020503060305020303" pitchFamily="18" charset="0"/>
                <a:cs typeface="Calibri" panose="020F0502020204030204" pitchFamily="34" charset="0"/>
              </a:rPr>
              <a:t>Q10: After seeing the Cooking Demonstration, do you intend to try this recipe at home?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507836"/>
              </p:ext>
            </p:extLst>
          </p:nvPr>
        </p:nvGraphicFramePr>
        <p:xfrm>
          <a:off x="184733" y="1877910"/>
          <a:ext cx="4572000" cy="446078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4463"/>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5658059" y="3039703"/>
            <a:ext cx="1159292" cy="369332"/>
          </a:xfrm>
          <a:prstGeom prst="rect">
            <a:avLst/>
          </a:prstGeom>
          <a:solidFill>
            <a:srgbClr val="FFFF00"/>
          </a:solidFill>
        </p:spPr>
        <p:txBody>
          <a:bodyPr wrap="none" rtlCol="0">
            <a:spAutoFit/>
          </a:bodyPr>
          <a:lstStyle/>
          <a:p>
            <a:r>
              <a:rPr lang="en-US" b="1"/>
              <a:t>Brooklyn</a:t>
            </a:r>
          </a:p>
        </p:txBody>
      </p:sp>
      <p:graphicFrame>
        <p:nvGraphicFramePr>
          <p:cNvPr id="9" name="Chart 8"/>
          <p:cNvGraphicFramePr/>
          <p:nvPr>
            <p:extLst>
              <p:ext uri="{D42A27DB-BD31-4B8C-83A1-F6EECF244321}">
                <p14:modId xmlns:p14="http://schemas.microsoft.com/office/powerpoint/2010/main" val="3756878578"/>
              </p:ext>
            </p:extLst>
          </p:nvPr>
        </p:nvGraphicFramePr>
        <p:xfrm>
          <a:off x="8022420" y="1990258"/>
          <a:ext cx="4062755" cy="3463637"/>
        </p:xfrm>
        <a:graphic>
          <a:graphicData uri="http://schemas.openxmlformats.org/drawingml/2006/chart">
            <c:chart xmlns:c="http://schemas.openxmlformats.org/drawingml/2006/chart" xmlns:r="http://schemas.openxmlformats.org/officeDocument/2006/relationships" r:id="rId5"/>
          </a:graphicData>
        </a:graphic>
      </p:graphicFrame>
      <p:sp>
        <p:nvSpPr>
          <p:cNvPr id="3" name="Flowchart: Alternate Process 2"/>
          <p:cNvSpPr/>
          <p:nvPr/>
        </p:nvSpPr>
        <p:spPr>
          <a:xfrm>
            <a:off x="1046182" y="5232589"/>
            <a:ext cx="10383046" cy="1341206"/>
          </a:xfrm>
          <a:prstGeom prst="flowChartAlternateProcess">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a:latin typeface="Bell MT" panose="02020503060305020303" pitchFamily="18" charset="0"/>
              </a:rPr>
              <a:t>In 2023 more than 85% of participants consistently reported they intend to prepare the recipe at home across all boroughs. Statistics remained the same from 2022. There was a 20% increase overall for participants intending try the recipe at home. </a:t>
            </a:r>
          </a:p>
        </p:txBody>
      </p:sp>
    </p:spTree>
    <p:extLst>
      <p:ext uri="{BB962C8B-B14F-4D97-AF65-F5344CB8AC3E}">
        <p14:creationId xmlns:p14="http://schemas.microsoft.com/office/powerpoint/2010/main" val="23383854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121" y="526943"/>
            <a:ext cx="3508525" cy="5804113"/>
          </a:xfrm>
          <a:noFill/>
        </p:spPr>
        <p:txBody>
          <a:bodyPr>
            <a:noAutofit/>
          </a:bodyPr>
          <a:lstStyle/>
          <a:p>
            <a:pPr algn="ctr"/>
            <a:r>
              <a:rPr lang="en-US" sz="3200" b="1" u="sng">
                <a:solidFill>
                  <a:schemeClr val="accent2">
                    <a:lumMod val="75000"/>
                  </a:schemeClr>
                </a:solidFill>
              </a:rPr>
              <a:t>Demographics: </a:t>
            </a:r>
            <a:r>
              <a:rPr lang="en-US" sz="3200" b="1">
                <a:solidFill>
                  <a:schemeClr val="accent2">
                    <a:lumMod val="75000"/>
                  </a:schemeClr>
                </a:solidFill>
              </a:rPr>
              <a:t>Overall Market Gender Breakdown</a:t>
            </a:r>
          </a:p>
        </p:txBody>
      </p:sp>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615384" y="1547202"/>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3" name="Chart 22">
            <a:extLst>
              <a:ext uri="{FF2B5EF4-FFF2-40B4-BE49-F238E27FC236}">
                <a16:creationId xmlns:a16="http://schemas.microsoft.com/office/drawing/2014/main" id="{F217ED16-68B3-4EDA-89B1-685702C3E5FE}"/>
              </a:ext>
            </a:extLst>
          </p:cNvPr>
          <p:cNvGraphicFramePr/>
          <p:nvPr>
            <p:extLst>
              <p:ext uri="{D42A27DB-BD31-4B8C-83A1-F6EECF244321}">
                <p14:modId xmlns:p14="http://schemas.microsoft.com/office/powerpoint/2010/main" val="652911627"/>
              </p:ext>
            </p:extLst>
          </p:nvPr>
        </p:nvGraphicFramePr>
        <p:xfrm>
          <a:off x="4468084" y="799137"/>
          <a:ext cx="6153024" cy="5328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6018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pattFill prst="wave">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384564459"/>
              </p:ext>
            </p:extLst>
          </p:nvPr>
        </p:nvGraphicFramePr>
        <p:xfrm>
          <a:off x="281354" y="257175"/>
          <a:ext cx="11617569" cy="62608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95046" y="127558"/>
            <a:ext cx="3512661" cy="3582537"/>
          </a:xfrm>
        </p:spPr>
        <p:txBody>
          <a:bodyPr>
            <a:noAutofit/>
          </a:bodyPr>
          <a:lstStyle/>
          <a:p>
            <a:pPr algn="ctr">
              <a:lnSpc>
                <a:spcPct val="100000"/>
              </a:lnSpc>
            </a:pPr>
            <a:r>
              <a:rPr lang="en-US" sz="3200" b="1" u="sng">
                <a:solidFill>
                  <a:schemeClr val="accent2">
                    <a:lumMod val="75000"/>
                  </a:schemeClr>
                </a:solidFill>
              </a:rPr>
              <a:t>Demographics:</a:t>
            </a:r>
            <a:br>
              <a:rPr lang="en-US" sz="3200" b="1">
                <a:solidFill>
                  <a:schemeClr val="accent2">
                    <a:lumMod val="75000"/>
                  </a:schemeClr>
                </a:solidFill>
              </a:rPr>
            </a:br>
            <a:r>
              <a:rPr lang="en-US" sz="3200" b="1">
                <a:solidFill>
                  <a:schemeClr val="accent2">
                    <a:lumMod val="75000"/>
                  </a:schemeClr>
                </a:solidFill>
              </a:rPr>
              <a:t>Overall Market  Race/Ethnicity </a:t>
            </a:r>
            <a:br>
              <a:rPr lang="en-US" sz="3200" b="1">
                <a:solidFill>
                  <a:schemeClr val="accent2">
                    <a:lumMod val="75000"/>
                  </a:schemeClr>
                </a:solidFill>
              </a:rPr>
            </a:br>
            <a:r>
              <a:rPr lang="en-US" sz="3200" b="1">
                <a:solidFill>
                  <a:schemeClr val="accent2">
                    <a:lumMod val="75000"/>
                  </a:schemeClr>
                </a:solidFill>
              </a:rPr>
              <a:t>Breakdown</a:t>
            </a:r>
          </a:p>
        </p:txBody>
      </p:sp>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11846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99" y="362008"/>
            <a:ext cx="11049645" cy="399992"/>
          </a:xfrm>
        </p:spPr>
        <p:txBody>
          <a:bodyPr anchor="ctr">
            <a:noAutofit/>
          </a:bodyPr>
          <a:lstStyle/>
          <a:p>
            <a:pPr algn="ctr"/>
            <a:r>
              <a:rPr lang="en-US" sz="3200" b="1">
                <a:solidFill>
                  <a:schemeClr val="tx1"/>
                </a:solidFill>
                <a:latin typeface="Calibri" panose="020F0502020204030204" pitchFamily="34" charset="0"/>
                <a:cs typeface="Calibri" panose="020F0502020204030204" pitchFamily="34" charset="0"/>
              </a:rPr>
              <a:t>Year in review</a:t>
            </a:r>
          </a:p>
        </p:txBody>
      </p:sp>
      <p:sp>
        <p:nvSpPr>
          <p:cNvPr id="4" name="Content Placeholder 3">
            <a:extLst>
              <a:ext uri="{FF2B5EF4-FFF2-40B4-BE49-F238E27FC236}">
                <a16:creationId xmlns:a16="http://schemas.microsoft.com/office/drawing/2014/main" id="{8BC8250D-2F23-9AC6-05F9-5F793E71499A}"/>
              </a:ext>
            </a:extLst>
          </p:cNvPr>
          <p:cNvSpPr>
            <a:spLocks noGrp="1"/>
          </p:cNvSpPr>
          <p:nvPr>
            <p:ph idx="1"/>
          </p:nvPr>
        </p:nvSpPr>
        <p:spPr/>
        <p:txBody>
          <a:bodyPr/>
          <a:lstStyle/>
          <a:p>
            <a:endParaRPr lang="en-US"/>
          </a:p>
        </p:txBody>
      </p:sp>
      <p:graphicFrame>
        <p:nvGraphicFramePr>
          <p:cNvPr id="5" name="Table 7">
            <a:extLst>
              <a:ext uri="{FF2B5EF4-FFF2-40B4-BE49-F238E27FC236}">
                <a16:creationId xmlns:a16="http://schemas.microsoft.com/office/drawing/2014/main" id="{42FED877-848F-B936-7C36-5ADCCE731753}"/>
              </a:ext>
            </a:extLst>
          </p:cNvPr>
          <p:cNvGraphicFramePr>
            <a:graphicFrameLocks noGrp="1"/>
          </p:cNvGraphicFramePr>
          <p:nvPr>
            <p:extLst>
              <p:ext uri="{D42A27DB-BD31-4B8C-83A1-F6EECF244321}">
                <p14:modId xmlns:p14="http://schemas.microsoft.com/office/powerpoint/2010/main" val="4231544291"/>
              </p:ext>
            </p:extLst>
          </p:nvPr>
        </p:nvGraphicFramePr>
        <p:xfrm>
          <a:off x="410758" y="868681"/>
          <a:ext cx="11370486" cy="5655503"/>
        </p:xfrm>
        <a:graphic>
          <a:graphicData uri="http://schemas.openxmlformats.org/drawingml/2006/table">
            <a:tbl>
              <a:tblPr firstRow="1" bandRow="1">
                <a:tableStyleId>{5C22544A-7EE6-4342-B048-85BDC9FD1C3A}</a:tableStyleId>
              </a:tblPr>
              <a:tblGrid>
                <a:gridCol w="2540892">
                  <a:extLst>
                    <a:ext uri="{9D8B030D-6E8A-4147-A177-3AD203B41FA5}">
                      <a16:colId xmlns:a16="http://schemas.microsoft.com/office/drawing/2014/main" val="2852457741"/>
                    </a:ext>
                  </a:extLst>
                </a:gridCol>
                <a:gridCol w="3114171">
                  <a:extLst>
                    <a:ext uri="{9D8B030D-6E8A-4147-A177-3AD203B41FA5}">
                      <a16:colId xmlns:a16="http://schemas.microsoft.com/office/drawing/2014/main" val="3586788006"/>
                    </a:ext>
                  </a:extLst>
                </a:gridCol>
                <a:gridCol w="2897323">
                  <a:extLst>
                    <a:ext uri="{9D8B030D-6E8A-4147-A177-3AD203B41FA5}">
                      <a16:colId xmlns:a16="http://schemas.microsoft.com/office/drawing/2014/main" val="2115197397"/>
                    </a:ext>
                  </a:extLst>
                </a:gridCol>
                <a:gridCol w="2818100">
                  <a:extLst>
                    <a:ext uri="{9D8B030D-6E8A-4147-A177-3AD203B41FA5}">
                      <a16:colId xmlns:a16="http://schemas.microsoft.com/office/drawing/2014/main" val="1640328464"/>
                    </a:ext>
                  </a:extLst>
                </a:gridCol>
              </a:tblGrid>
              <a:tr h="346505">
                <a:tc>
                  <a:txBody>
                    <a:bodyPr/>
                    <a:lstStyle/>
                    <a:p>
                      <a:endParaRPr lang="en-US">
                        <a:latin typeface="Calibri" panose="020F0502020204030204" pitchFamily="34" charset="0"/>
                        <a:cs typeface="Calibri" panose="020F0502020204030204" pitchFamily="34" charset="0"/>
                      </a:endParaRPr>
                    </a:p>
                  </a:txBody>
                  <a:tcPr/>
                </a:tc>
                <a:tc>
                  <a:txBody>
                    <a:bodyPr/>
                    <a:lstStyle/>
                    <a:p>
                      <a:r>
                        <a:rPr lang="en-US">
                          <a:latin typeface="Calibri" panose="020F0502020204030204" pitchFamily="34" charset="0"/>
                          <a:cs typeface="Calibri" panose="020F0502020204030204" pitchFamily="34" charset="0"/>
                        </a:rPr>
                        <a:t>2023</a:t>
                      </a:r>
                    </a:p>
                  </a:txBody>
                  <a:tcPr/>
                </a:tc>
                <a:tc>
                  <a:txBody>
                    <a:bodyPr/>
                    <a:lstStyle/>
                    <a:p>
                      <a:r>
                        <a:rPr lang="en-US">
                          <a:latin typeface="Calibri" panose="020F0502020204030204" pitchFamily="34" charset="0"/>
                          <a:cs typeface="Calibri" panose="020F0502020204030204" pitchFamily="34" charset="0"/>
                        </a:rPr>
                        <a:t>2022</a:t>
                      </a:r>
                    </a:p>
                  </a:txBody>
                  <a:tcPr/>
                </a:tc>
                <a:tc>
                  <a:txBody>
                    <a:bodyPr/>
                    <a:lstStyle/>
                    <a:p>
                      <a:r>
                        <a:rPr lang="en-US">
                          <a:latin typeface="Calibri" panose="020F0502020204030204" pitchFamily="34" charset="0"/>
                          <a:cs typeface="Calibri" panose="020F0502020204030204" pitchFamily="34" charset="0"/>
                        </a:rPr>
                        <a:t>2021</a:t>
                      </a:r>
                    </a:p>
                  </a:txBody>
                  <a:tcPr/>
                </a:tc>
                <a:extLst>
                  <a:ext uri="{0D108BD9-81ED-4DB2-BD59-A6C34878D82A}">
                    <a16:rowId xmlns:a16="http://schemas.microsoft.com/office/drawing/2014/main" val="3676660745"/>
                  </a:ext>
                </a:extLst>
              </a:tr>
              <a:tr h="640221">
                <a:tc>
                  <a:txBody>
                    <a:bodyPr/>
                    <a:lstStyle/>
                    <a:p>
                      <a:r>
                        <a:rPr lang="en-US" sz="1800" u="none">
                          <a:latin typeface="Calibri" panose="020F0502020204030204" pitchFamily="34" charset="0"/>
                          <a:cs typeface="Calibri" panose="020F0502020204030204" pitchFamily="34" charset="0"/>
                        </a:rPr>
                        <a:t>Good-to-Go Bags Distributed</a:t>
                      </a:r>
                      <a:endParaRPr lang="en-US" sz="1800" b="0" u="none">
                        <a:solidFill>
                          <a:schemeClr val="tx1">
                            <a:lumMod val="75000"/>
                            <a:lumOff val="25000"/>
                          </a:schemeClr>
                        </a:solidFill>
                        <a:latin typeface="Calibri" panose="020F0502020204030204" pitchFamily="34" charset="0"/>
                        <a:cs typeface="Calibri" panose="020F0502020204030204" pitchFamily="34" charset="0"/>
                      </a:endParaRPr>
                    </a:p>
                  </a:txBody>
                  <a:tcPr marL="127157" marR="127157" marT="63579" marB="63579"/>
                </a:tc>
                <a:tc>
                  <a:txBody>
                    <a:bodyPr/>
                    <a:lstStyle/>
                    <a:p>
                      <a:r>
                        <a:rPr lang="en-US">
                          <a:latin typeface="Calibri" panose="020F0502020204030204" pitchFamily="34" charset="0"/>
                          <a:cs typeface="Calibri" panose="020F0502020204030204" pitchFamily="34" charset="0"/>
                        </a:rPr>
                        <a:t>N/A</a:t>
                      </a:r>
                    </a:p>
                  </a:txBody>
                  <a:tcPr/>
                </a:tc>
                <a:tc>
                  <a:txBody>
                    <a:bodyPr/>
                    <a:lstStyle/>
                    <a:p>
                      <a:r>
                        <a:rPr lang="en-US">
                          <a:latin typeface="Calibri" panose="020F0502020204030204" pitchFamily="34" charset="0"/>
                          <a:cs typeface="Calibri" panose="020F0502020204030204" pitchFamily="34" charset="0"/>
                        </a:rPr>
                        <a:t>13,852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a:latin typeface="Calibri" panose="020F0502020204030204" pitchFamily="34" charset="0"/>
                          <a:cs typeface="Calibri" panose="020F0502020204030204" pitchFamily="34" charset="0"/>
                        </a:rPr>
                        <a:t>16,915</a:t>
                      </a:r>
                    </a:p>
                  </a:txBody>
                  <a:tcPr marL="127157" marR="127157" marT="63579" marB="63579"/>
                </a:tc>
                <a:extLst>
                  <a:ext uri="{0D108BD9-81ED-4DB2-BD59-A6C34878D82A}">
                    <a16:rowId xmlns:a16="http://schemas.microsoft.com/office/drawing/2014/main" val="1387484437"/>
                  </a:ext>
                </a:extLst>
              </a:tr>
              <a:tr h="380343">
                <a:tc>
                  <a:txBody>
                    <a:bodyPr/>
                    <a:lstStyle/>
                    <a:p>
                      <a:r>
                        <a:rPr lang="en-US" sz="1800" u="none">
                          <a:latin typeface="Calibri" panose="020F0502020204030204" pitchFamily="34" charset="0"/>
                          <a:cs typeface="Calibri" panose="020F0502020204030204" pitchFamily="34" charset="0"/>
                        </a:rPr>
                        <a:t>Customers Served</a:t>
                      </a:r>
                      <a:endParaRPr lang="en-US" sz="1800" b="0" u="none">
                        <a:solidFill>
                          <a:schemeClr val="tx1">
                            <a:lumMod val="75000"/>
                            <a:lumOff val="25000"/>
                          </a:schemeClr>
                        </a:solidFill>
                        <a:latin typeface="Calibri" panose="020F0502020204030204" pitchFamily="34" charset="0"/>
                        <a:cs typeface="Calibri" panose="020F0502020204030204" pitchFamily="34" charset="0"/>
                      </a:endParaRPr>
                    </a:p>
                  </a:txBody>
                  <a:tcPr marL="127157" marR="127157" marT="63579" marB="63579"/>
                </a:tc>
                <a:tc>
                  <a:txBody>
                    <a:bodyPr/>
                    <a:lstStyle/>
                    <a:p>
                      <a:r>
                        <a:rPr lang="en-US">
                          <a:latin typeface="Calibri" panose="020F0502020204030204" pitchFamily="34" charset="0"/>
                          <a:cs typeface="Calibri" panose="020F0502020204030204" pitchFamily="34" charset="0"/>
                        </a:rPr>
                        <a:t>19,542</a:t>
                      </a:r>
                    </a:p>
                  </a:txBody>
                  <a:tcPr/>
                </a:tc>
                <a:tc>
                  <a:txBody>
                    <a:bodyPr/>
                    <a:lstStyle/>
                    <a:p>
                      <a:r>
                        <a:rPr lang="en-US">
                          <a:latin typeface="Calibri" panose="020F0502020204030204" pitchFamily="34" charset="0"/>
                          <a:cs typeface="Calibri" panose="020F0502020204030204" pitchFamily="34" charset="0"/>
                        </a:rPr>
                        <a:t>26,728</a:t>
                      </a:r>
                    </a:p>
                  </a:txBody>
                  <a:tcPr/>
                </a:tc>
                <a:tc>
                  <a:txBody>
                    <a:bodyPr/>
                    <a:lstStyle/>
                    <a:p>
                      <a:pPr algn="l"/>
                      <a:r>
                        <a:rPr lang="en-US" sz="1800" u="none">
                          <a:latin typeface="Calibri" panose="020F0502020204030204" pitchFamily="34" charset="0"/>
                          <a:cs typeface="Calibri" panose="020F0502020204030204" pitchFamily="34" charset="0"/>
                        </a:rPr>
                        <a:t>26,947</a:t>
                      </a:r>
                      <a:endParaRPr lang="en-US" sz="1800" b="0" u="none">
                        <a:solidFill>
                          <a:schemeClr val="tx1">
                            <a:lumMod val="75000"/>
                            <a:lumOff val="25000"/>
                          </a:schemeClr>
                        </a:solidFill>
                        <a:latin typeface="Calibri" panose="020F0502020204030204" pitchFamily="34" charset="0"/>
                        <a:cs typeface="Calibri" panose="020F0502020204030204" pitchFamily="34" charset="0"/>
                      </a:endParaRPr>
                    </a:p>
                  </a:txBody>
                  <a:tcPr marL="127157" marR="127157" marT="63579" marB="63579"/>
                </a:tc>
                <a:extLst>
                  <a:ext uri="{0D108BD9-81ED-4DB2-BD59-A6C34878D82A}">
                    <a16:rowId xmlns:a16="http://schemas.microsoft.com/office/drawing/2014/main" val="2963884187"/>
                  </a:ext>
                </a:extLst>
              </a:tr>
              <a:tr h="380343">
                <a:tc>
                  <a:txBody>
                    <a:bodyPr/>
                    <a:lstStyle/>
                    <a:p>
                      <a:r>
                        <a:rPr lang="en-US" sz="1800" u="none">
                          <a:latin typeface="Calibri" panose="020F0502020204030204" pitchFamily="34" charset="0"/>
                          <a:cs typeface="Calibri" panose="020F0502020204030204" pitchFamily="34" charset="0"/>
                        </a:rPr>
                        <a:t>Surveys Completed</a:t>
                      </a:r>
                      <a:endParaRPr lang="en-US" sz="1800" b="0" u="none">
                        <a:solidFill>
                          <a:schemeClr val="tx1">
                            <a:lumMod val="75000"/>
                            <a:lumOff val="25000"/>
                          </a:schemeClr>
                        </a:solidFill>
                        <a:latin typeface="Calibri" panose="020F0502020204030204" pitchFamily="34" charset="0"/>
                        <a:cs typeface="Calibri" panose="020F0502020204030204" pitchFamily="34" charset="0"/>
                      </a:endParaRPr>
                    </a:p>
                  </a:txBody>
                  <a:tcPr marL="127157" marR="127157" marT="63579" marB="63579"/>
                </a:tc>
                <a:tc>
                  <a:txBody>
                    <a:bodyPr/>
                    <a:lstStyle/>
                    <a:p>
                      <a:r>
                        <a:rPr lang="en-US">
                          <a:latin typeface="Calibri" panose="020F0502020204030204" pitchFamily="34" charset="0"/>
                          <a:cs typeface="Calibri" panose="020F0502020204030204" pitchFamily="34" charset="0"/>
                        </a:rPr>
                        <a:t>749</a:t>
                      </a:r>
                    </a:p>
                  </a:txBody>
                  <a:tcPr/>
                </a:tc>
                <a:tc>
                  <a:txBody>
                    <a:bodyPr/>
                    <a:lstStyle/>
                    <a:p>
                      <a:r>
                        <a:rPr lang="en-US">
                          <a:latin typeface="Calibri" panose="020F0502020204030204" pitchFamily="34" charset="0"/>
                          <a:cs typeface="Calibri" panose="020F0502020204030204" pitchFamily="34" charset="0"/>
                        </a:rPr>
                        <a:t>1,100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a:latin typeface="Calibri" panose="020F0502020204030204" pitchFamily="34" charset="0"/>
                          <a:cs typeface="Calibri" panose="020F0502020204030204" pitchFamily="34" charset="0"/>
                        </a:rPr>
                        <a:t>1,121</a:t>
                      </a:r>
                    </a:p>
                  </a:txBody>
                  <a:tcPr marL="127157" marR="127157" marT="63579" marB="63579"/>
                </a:tc>
                <a:extLst>
                  <a:ext uri="{0D108BD9-81ED-4DB2-BD59-A6C34878D82A}">
                    <a16:rowId xmlns:a16="http://schemas.microsoft.com/office/drawing/2014/main" val="1386527125"/>
                  </a:ext>
                </a:extLst>
              </a:tr>
              <a:tr h="640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a:latin typeface="Calibri" panose="020F0502020204030204" pitchFamily="34" charset="0"/>
                          <a:cs typeface="Calibri" panose="020F0502020204030204" pitchFamily="34" charset="0"/>
                        </a:rPr>
                        <a:t>Pounds of Produce Distributed</a:t>
                      </a:r>
                      <a:endParaRPr lang="en-US" sz="1800" b="0" u="none">
                        <a:solidFill>
                          <a:schemeClr val="tx1">
                            <a:lumMod val="75000"/>
                            <a:lumOff val="25000"/>
                          </a:schemeClr>
                        </a:solidFill>
                        <a:latin typeface="Calibri" panose="020F0502020204030204" pitchFamily="34" charset="0"/>
                        <a:cs typeface="Calibri" panose="020F0502020204030204" pitchFamily="34" charset="0"/>
                      </a:endParaRPr>
                    </a:p>
                  </a:txBody>
                  <a:tcPr marL="127157" marR="127157" marT="63579" marB="63579"/>
                </a:tc>
                <a:tc>
                  <a:txBody>
                    <a:bodyPr/>
                    <a:lstStyle/>
                    <a:p>
                      <a:r>
                        <a:rPr lang="en-US">
                          <a:latin typeface="Calibri" panose="020F0502020204030204" pitchFamily="34" charset="0"/>
                          <a:cs typeface="Calibri" panose="020F0502020204030204" pitchFamily="34" charset="0"/>
                        </a:rPr>
                        <a:t>N/A</a:t>
                      </a:r>
                    </a:p>
                  </a:txBody>
                  <a:tcPr/>
                </a:tc>
                <a:tc>
                  <a:txBody>
                    <a:bodyPr/>
                    <a:lstStyle/>
                    <a:p>
                      <a:r>
                        <a:rPr lang="en-US">
                          <a:latin typeface="Calibri" panose="020F0502020204030204" pitchFamily="34" charset="0"/>
                          <a:cs typeface="Calibri" panose="020F0502020204030204" pitchFamily="34" charset="0"/>
                        </a:rPr>
                        <a:t>26,877 lbs.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a:latin typeface="Calibri" panose="020F0502020204030204" pitchFamily="34" charset="0"/>
                          <a:cs typeface="Calibri" panose="020F0502020204030204" pitchFamily="34" charset="0"/>
                        </a:rPr>
                        <a:t>34,551 lbs.</a:t>
                      </a:r>
                    </a:p>
                  </a:txBody>
                  <a:tcPr marL="127157" marR="127157" marT="63579" marB="63579"/>
                </a:tc>
                <a:extLst>
                  <a:ext uri="{0D108BD9-81ED-4DB2-BD59-A6C34878D82A}">
                    <a16:rowId xmlns:a16="http://schemas.microsoft.com/office/drawing/2014/main" val="2662585145"/>
                  </a:ext>
                </a:extLst>
              </a:tr>
              <a:tr h="640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a:latin typeface="Calibri" panose="020F0502020204030204" pitchFamily="34" charset="0"/>
                          <a:cs typeface="Calibri" panose="020F0502020204030204" pitchFamily="34" charset="0"/>
                        </a:rPr>
                        <a:t>Dollars Supporting Local Agriculture</a:t>
                      </a:r>
                      <a:endParaRPr lang="en-US" sz="1800" b="0" u="none">
                        <a:solidFill>
                          <a:schemeClr val="tx1">
                            <a:lumMod val="75000"/>
                            <a:lumOff val="25000"/>
                          </a:schemeClr>
                        </a:solidFill>
                        <a:latin typeface="Calibri" panose="020F0502020204030204" pitchFamily="34" charset="0"/>
                        <a:cs typeface="Calibri" panose="020F0502020204030204" pitchFamily="34" charset="0"/>
                      </a:endParaRPr>
                    </a:p>
                  </a:txBody>
                  <a:tcPr marL="127157" marR="127157" marT="63579" marB="63579"/>
                </a:tc>
                <a:tc>
                  <a:txBody>
                    <a:bodyPr/>
                    <a:lstStyle/>
                    <a:p>
                      <a:r>
                        <a:rPr lang="en-US">
                          <a:latin typeface="Calibri" panose="020F0502020204030204" pitchFamily="34" charset="0"/>
                          <a:cs typeface="Calibri" panose="020F0502020204030204" pitchFamily="34" charset="0"/>
                        </a:rPr>
                        <a:t>$3,285.50</a:t>
                      </a:r>
                    </a:p>
                  </a:txBody>
                  <a:tcPr/>
                </a:tc>
                <a:tc>
                  <a:txBody>
                    <a:bodyPr/>
                    <a:lstStyle/>
                    <a:p>
                      <a:r>
                        <a:rPr lang="en-US">
                          <a:latin typeface="Calibri" panose="020F0502020204030204" pitchFamily="34" charset="0"/>
                          <a:cs typeface="Calibri" panose="020F0502020204030204" pitchFamily="34" charset="0"/>
                        </a:rPr>
                        <a:t>$39,826</a:t>
                      </a:r>
                    </a:p>
                  </a:txBody>
                  <a:tcPr/>
                </a:tc>
                <a:tc>
                  <a:txBody>
                    <a:bodyPr/>
                    <a:lstStyle/>
                    <a:p>
                      <a:pPr algn="l"/>
                      <a:r>
                        <a:rPr lang="en-US" sz="1800" u="none">
                          <a:latin typeface="Calibri" panose="020F0502020204030204" pitchFamily="34" charset="0"/>
                          <a:cs typeface="Calibri" panose="020F0502020204030204" pitchFamily="34" charset="0"/>
                        </a:rPr>
                        <a:t>$46,615</a:t>
                      </a:r>
                      <a:endParaRPr lang="en-US" sz="1800" b="0" u="none">
                        <a:solidFill>
                          <a:schemeClr val="tx1"/>
                        </a:solidFill>
                        <a:latin typeface="Calibri" panose="020F0502020204030204" pitchFamily="34" charset="0"/>
                        <a:cs typeface="Calibri" panose="020F0502020204030204" pitchFamily="34" charset="0"/>
                      </a:endParaRPr>
                    </a:p>
                  </a:txBody>
                  <a:tcPr marL="127157" marR="127157" marT="63579" marB="63579"/>
                </a:tc>
                <a:extLst>
                  <a:ext uri="{0D108BD9-81ED-4DB2-BD59-A6C34878D82A}">
                    <a16:rowId xmlns:a16="http://schemas.microsoft.com/office/drawing/2014/main" val="1278512852"/>
                  </a:ext>
                </a:extLst>
              </a:tr>
              <a:tr h="380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a:solidFill>
                            <a:schemeClr val="tx1"/>
                          </a:solidFill>
                          <a:latin typeface="Calibri" panose="020F0502020204030204" pitchFamily="34" charset="0"/>
                          <a:cs typeface="Calibri" panose="020F0502020204030204" pitchFamily="34" charset="0"/>
                        </a:rPr>
                        <a:t>Total SNAP Sales </a:t>
                      </a:r>
                    </a:p>
                  </a:txBody>
                  <a:tcPr marL="127157" marR="127157" marT="63579" marB="63579"/>
                </a:tc>
                <a:tc>
                  <a:txBody>
                    <a:bodyPr/>
                    <a:lstStyle/>
                    <a:p>
                      <a:r>
                        <a:rPr lang="en-US">
                          <a:latin typeface="Calibri" panose="020F0502020204030204" pitchFamily="34" charset="0"/>
                          <a:cs typeface="Calibri" panose="020F0502020204030204" pitchFamily="34" charset="0"/>
                        </a:rPr>
                        <a:t>$152,288</a:t>
                      </a:r>
                    </a:p>
                  </a:txBody>
                  <a:tcPr/>
                </a:tc>
                <a:tc>
                  <a:txBody>
                    <a:bodyPr/>
                    <a:lstStyle/>
                    <a:p>
                      <a:r>
                        <a:rPr lang="en-US">
                          <a:latin typeface="Calibri" panose="020F0502020204030204" pitchFamily="34" charset="0"/>
                          <a:cs typeface="Calibri" panose="020F0502020204030204" pitchFamily="34" charset="0"/>
                        </a:rPr>
                        <a:t>$155,516</a:t>
                      </a:r>
                    </a:p>
                  </a:txBody>
                  <a:tcPr/>
                </a:tc>
                <a:tc>
                  <a:txBody>
                    <a:bodyPr/>
                    <a:lstStyle/>
                    <a:p>
                      <a:pPr algn="l"/>
                      <a:r>
                        <a:rPr lang="en-US" sz="1800" b="0" u="none">
                          <a:solidFill>
                            <a:schemeClr val="tx1"/>
                          </a:solidFill>
                          <a:latin typeface="Calibri" panose="020F0502020204030204" pitchFamily="34" charset="0"/>
                          <a:cs typeface="Calibri" panose="020F0502020204030204" pitchFamily="34" charset="0"/>
                        </a:rPr>
                        <a:t>$167,355</a:t>
                      </a:r>
                    </a:p>
                  </a:txBody>
                  <a:tcPr marL="127157" marR="127157" marT="63579" marB="63579"/>
                </a:tc>
                <a:extLst>
                  <a:ext uri="{0D108BD9-81ED-4DB2-BD59-A6C34878D82A}">
                    <a16:rowId xmlns:a16="http://schemas.microsoft.com/office/drawing/2014/main" val="2946959141"/>
                  </a:ext>
                </a:extLst>
              </a:tr>
              <a:tr h="640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a:solidFill>
                            <a:schemeClr val="tx1"/>
                          </a:solidFill>
                          <a:latin typeface="Calibri" panose="020F0502020204030204" pitchFamily="34" charset="0"/>
                          <a:cs typeface="Calibri" panose="020F0502020204030204" pitchFamily="34" charset="0"/>
                        </a:rPr>
                        <a:t>Total Health Bucks Redeemed</a:t>
                      </a:r>
                    </a:p>
                  </a:txBody>
                  <a:tcPr marL="127157" marR="127157" marT="63579" marB="63579"/>
                </a:tc>
                <a:tc>
                  <a:txBody>
                    <a:bodyPr/>
                    <a:lstStyle/>
                    <a:p>
                      <a:r>
                        <a:rPr lang="en-US">
                          <a:latin typeface="Calibri" panose="020F0502020204030204" pitchFamily="34" charset="0"/>
                          <a:cs typeface="Calibri" panose="020F0502020204030204" pitchFamily="34" charset="0"/>
                        </a:rPr>
                        <a:t>47,834</a:t>
                      </a:r>
                    </a:p>
                  </a:txBody>
                  <a:tcPr/>
                </a:tc>
                <a:tc>
                  <a:txBody>
                    <a:bodyPr/>
                    <a:lstStyle/>
                    <a:p>
                      <a:r>
                        <a:rPr lang="en-US">
                          <a:latin typeface="Calibri" panose="020F0502020204030204" pitchFamily="34" charset="0"/>
                          <a:cs typeface="Calibri" panose="020F0502020204030204" pitchFamily="34" charset="0"/>
                        </a:rPr>
                        <a:t>50,020</a:t>
                      </a:r>
                    </a:p>
                  </a:txBody>
                  <a:tcPr/>
                </a:tc>
                <a:tc>
                  <a:txBody>
                    <a:bodyPr/>
                    <a:lstStyle/>
                    <a:p>
                      <a:pPr algn="l"/>
                      <a:r>
                        <a:rPr lang="en-US" sz="1800" b="0" u="none">
                          <a:solidFill>
                            <a:schemeClr val="tx1"/>
                          </a:solidFill>
                          <a:latin typeface="Calibri" panose="020F0502020204030204" pitchFamily="34" charset="0"/>
                          <a:cs typeface="Calibri" panose="020F0502020204030204" pitchFamily="34" charset="0"/>
                        </a:rPr>
                        <a:t>48,381</a:t>
                      </a:r>
                    </a:p>
                  </a:txBody>
                  <a:tcPr marL="127157" marR="127157" marT="63579" marB="63579"/>
                </a:tc>
                <a:extLst>
                  <a:ext uri="{0D108BD9-81ED-4DB2-BD59-A6C34878D82A}">
                    <a16:rowId xmlns:a16="http://schemas.microsoft.com/office/drawing/2014/main" val="1855911969"/>
                  </a:ext>
                </a:extLst>
              </a:tr>
              <a:tr h="6402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a:solidFill>
                            <a:schemeClr val="tx1"/>
                          </a:solidFill>
                          <a:latin typeface="Calibri" panose="020F0502020204030204" pitchFamily="34" charset="0"/>
                          <a:cs typeface="Calibri" panose="020F0502020204030204" pitchFamily="34" charset="0"/>
                        </a:rPr>
                        <a:t>Nourish NY Coupons Paid</a:t>
                      </a:r>
                      <a:r>
                        <a:rPr lang="en-US" sz="1800" b="0" u="none" baseline="0">
                          <a:solidFill>
                            <a:schemeClr val="tx1"/>
                          </a:solidFill>
                          <a:latin typeface="Calibri" panose="020F0502020204030204" pitchFamily="34" charset="0"/>
                          <a:cs typeface="Calibri" panose="020F0502020204030204" pitchFamily="34" charset="0"/>
                        </a:rPr>
                        <a:t> to Farmers</a:t>
                      </a:r>
                      <a:endParaRPr lang="en-US" sz="1800" b="0" u="none">
                        <a:solidFill>
                          <a:schemeClr val="tx1"/>
                        </a:solidFill>
                        <a:latin typeface="Calibri" panose="020F0502020204030204" pitchFamily="34" charset="0"/>
                        <a:cs typeface="Calibri" panose="020F0502020204030204" pitchFamily="34" charset="0"/>
                      </a:endParaRPr>
                    </a:p>
                  </a:txBody>
                  <a:tcPr marL="127157" marR="127157" marT="63579" marB="63579"/>
                </a:tc>
                <a:tc>
                  <a:txBody>
                    <a:bodyPr/>
                    <a:lstStyle/>
                    <a:p>
                      <a:r>
                        <a:rPr lang="en-US">
                          <a:latin typeface="Calibri" panose="020F0502020204030204" pitchFamily="34" charset="0"/>
                          <a:cs typeface="Calibri" panose="020F0502020204030204" pitchFamily="34" charset="0"/>
                        </a:rPr>
                        <a:t>N/A</a:t>
                      </a:r>
                    </a:p>
                  </a:txBody>
                  <a:tcPr/>
                </a:tc>
                <a:tc>
                  <a:txBody>
                    <a:bodyPr/>
                    <a:lstStyle/>
                    <a:p>
                      <a:r>
                        <a:rPr lang="en-US">
                          <a:latin typeface="Calibri" panose="020F0502020204030204" pitchFamily="34" charset="0"/>
                          <a:cs typeface="Calibri" panose="020F0502020204030204" pitchFamily="34" charset="0"/>
                        </a:rPr>
                        <a:t>$13,526</a:t>
                      </a:r>
                    </a:p>
                  </a:txBody>
                  <a:tcPr/>
                </a:tc>
                <a:tc>
                  <a:txBody>
                    <a:bodyPr/>
                    <a:lstStyle/>
                    <a:p>
                      <a:pPr algn="l"/>
                      <a:r>
                        <a:rPr lang="en-US" sz="1800" b="0" u="none">
                          <a:solidFill>
                            <a:schemeClr val="tx1"/>
                          </a:solidFill>
                          <a:latin typeface="Calibri" panose="020F0502020204030204" pitchFamily="34" charset="0"/>
                          <a:cs typeface="Calibri" panose="020F0502020204030204" pitchFamily="34" charset="0"/>
                        </a:rPr>
                        <a:t>$21,396</a:t>
                      </a:r>
                    </a:p>
                  </a:txBody>
                  <a:tcPr marL="127157" marR="127157" marT="63579" marB="63579"/>
                </a:tc>
                <a:extLst>
                  <a:ext uri="{0D108BD9-81ED-4DB2-BD59-A6C34878D82A}">
                    <a16:rowId xmlns:a16="http://schemas.microsoft.com/office/drawing/2014/main" val="1431852784"/>
                  </a:ext>
                </a:extLst>
              </a:tr>
              <a:tr h="706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a:solidFill>
                            <a:schemeClr val="tx1"/>
                          </a:solidFill>
                          <a:latin typeface="Calibri" panose="020F0502020204030204" pitchFamily="34" charset="0"/>
                          <a:cs typeface="Calibri" panose="020F0502020204030204" pitchFamily="34" charset="0"/>
                        </a:rPr>
                        <a:t>Healthy Seniors</a:t>
                      </a:r>
                      <a:r>
                        <a:rPr lang="en-US" sz="1800" b="0" u="none" baseline="0">
                          <a:solidFill>
                            <a:schemeClr val="tx1"/>
                          </a:solidFill>
                          <a:latin typeface="Calibri" panose="020F0502020204030204" pitchFamily="34" charset="0"/>
                          <a:cs typeface="Calibri" panose="020F0502020204030204" pitchFamily="34" charset="0"/>
                        </a:rPr>
                        <a:t> Healthy Shoppers (H</a:t>
                      </a:r>
                      <a:r>
                        <a:rPr lang="en-US" sz="1800" b="0" u="none">
                          <a:solidFill>
                            <a:schemeClr val="tx1"/>
                          </a:solidFill>
                          <a:latin typeface="Calibri" panose="020F0502020204030204" pitchFamily="34" charset="0"/>
                          <a:cs typeface="Calibri" panose="020F0502020204030204" pitchFamily="34" charset="0"/>
                        </a:rPr>
                        <a:t>2S2)</a:t>
                      </a:r>
                    </a:p>
                  </a:txBody>
                  <a:tcPr marL="127157" marR="127157" marT="63579" marB="63579"/>
                </a:tc>
                <a:tc>
                  <a:txBody>
                    <a:bodyPr/>
                    <a:lstStyle/>
                    <a:p>
                      <a:r>
                        <a:rPr lang="en-US">
                          <a:latin typeface="Calibri" panose="020F0502020204030204" pitchFamily="34" charset="0"/>
                          <a:cs typeface="Calibri" panose="020F0502020204030204" pitchFamily="34" charset="0"/>
                        </a:rPr>
                        <a:t>$14,614</a:t>
                      </a:r>
                    </a:p>
                  </a:txBody>
                  <a:tcPr/>
                </a:tc>
                <a:tc>
                  <a:txBody>
                    <a:bodyPr/>
                    <a:lstStyle/>
                    <a:p>
                      <a:r>
                        <a:rPr lang="en-US">
                          <a:latin typeface="Calibri" panose="020F0502020204030204" pitchFamily="34" charset="0"/>
                          <a:cs typeface="Calibri" panose="020F0502020204030204" pitchFamily="34" charset="0"/>
                        </a:rPr>
                        <a:t>$3,808</a:t>
                      </a:r>
                    </a:p>
                  </a:txBody>
                  <a:tcPr/>
                </a:tc>
                <a:tc>
                  <a:txBody>
                    <a:bodyPr/>
                    <a:lstStyle/>
                    <a:p>
                      <a:pPr algn="l"/>
                      <a:r>
                        <a:rPr lang="en-US" sz="1800" b="0" u="none">
                          <a:solidFill>
                            <a:schemeClr val="tx1"/>
                          </a:solidFill>
                          <a:latin typeface="Calibri" panose="020F0502020204030204" pitchFamily="34" charset="0"/>
                          <a:cs typeface="Calibri" panose="020F0502020204030204" pitchFamily="34" charset="0"/>
                        </a:rPr>
                        <a:t>$2,194</a:t>
                      </a:r>
                    </a:p>
                  </a:txBody>
                  <a:tcPr marL="127157" marR="127157" marT="63579" marB="63579"/>
                </a:tc>
                <a:extLst>
                  <a:ext uri="{0D108BD9-81ED-4DB2-BD59-A6C34878D82A}">
                    <a16:rowId xmlns:a16="http://schemas.microsoft.com/office/drawing/2014/main" val="3781728139"/>
                  </a:ext>
                </a:extLst>
              </a:tr>
            </a:tbl>
          </a:graphicData>
        </a:graphic>
      </p:graphicFrame>
    </p:spTree>
    <p:extLst>
      <p:ext uri="{BB962C8B-B14F-4D97-AF65-F5344CB8AC3E}">
        <p14:creationId xmlns:p14="http://schemas.microsoft.com/office/powerpoint/2010/main" val="2535552955"/>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74000">
              <a:schemeClr val="accent3">
                <a:lumMod val="40000"/>
                <a:lumOff val="6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05C41785-C607-4115-BB47-4AD78011DF98}"/>
              </a:ext>
            </a:extLst>
          </p:cNvPr>
          <p:cNvGraphicFramePr/>
          <p:nvPr>
            <p:extLst>
              <p:ext uri="{D42A27DB-BD31-4B8C-83A1-F6EECF244321}">
                <p14:modId xmlns:p14="http://schemas.microsoft.com/office/powerpoint/2010/main" val="3633306149"/>
              </p:ext>
            </p:extLst>
          </p:nvPr>
        </p:nvGraphicFramePr>
        <p:xfrm>
          <a:off x="-1" y="35169"/>
          <a:ext cx="12192001"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00128" y="144813"/>
            <a:ext cx="4430511" cy="533335"/>
          </a:xfrm>
          <a:noFill/>
        </p:spPr>
        <p:txBody>
          <a:bodyPr>
            <a:noAutofit/>
          </a:bodyPr>
          <a:lstStyle/>
          <a:p>
            <a:pPr algn="ctr"/>
            <a:r>
              <a:rPr lang="en-US" sz="3200" b="1" u="sng">
                <a:solidFill>
                  <a:schemeClr val="accent2">
                    <a:lumMod val="75000"/>
                  </a:schemeClr>
                </a:solidFill>
                <a:latin typeface="Baskerville Old Face" panose="02020602080505020303" pitchFamily="18" charset="0"/>
              </a:rPr>
              <a:t>Demographics: Gender</a:t>
            </a:r>
          </a:p>
        </p:txBody>
      </p:sp>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615384" y="1547202"/>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3" name="Chart 22">
            <a:extLst>
              <a:ext uri="{FF2B5EF4-FFF2-40B4-BE49-F238E27FC236}">
                <a16:creationId xmlns:a16="http://schemas.microsoft.com/office/drawing/2014/main" id="{F217ED16-68B3-4EDA-89B1-685702C3E5FE}"/>
              </a:ext>
            </a:extLst>
          </p:cNvPr>
          <p:cNvGraphicFramePr/>
          <p:nvPr>
            <p:extLst>
              <p:ext uri="{D42A27DB-BD31-4B8C-83A1-F6EECF244321}">
                <p14:modId xmlns:p14="http://schemas.microsoft.com/office/powerpoint/2010/main" val="2011635959"/>
              </p:ext>
            </p:extLst>
          </p:nvPr>
        </p:nvGraphicFramePr>
        <p:xfrm>
          <a:off x="292924" y="1547202"/>
          <a:ext cx="4288533" cy="53107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4216927609"/>
              </p:ext>
            </p:extLst>
          </p:nvPr>
        </p:nvGraphicFramePr>
        <p:xfrm>
          <a:off x="8545725" y="1547202"/>
          <a:ext cx="3646275" cy="5264836"/>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5786809" y="4854500"/>
            <a:ext cx="1313112" cy="369332"/>
          </a:xfrm>
          <a:prstGeom prst="rect">
            <a:avLst/>
          </a:prstGeom>
          <a:solidFill>
            <a:schemeClr val="bg1"/>
          </a:solidFill>
        </p:spPr>
        <p:txBody>
          <a:bodyPr wrap="square" rtlCol="0">
            <a:spAutoFit/>
          </a:bodyPr>
          <a:lstStyle/>
          <a:p>
            <a:pPr algn="ctr"/>
            <a:r>
              <a:rPr lang="en-US" b="1">
                <a:solidFill>
                  <a:schemeClr val="tx1">
                    <a:lumMod val="95000"/>
                    <a:lumOff val="5000"/>
                  </a:schemeClr>
                </a:solidFill>
              </a:rPr>
              <a:t>Brooklyn</a:t>
            </a:r>
          </a:p>
        </p:txBody>
      </p:sp>
      <p:sp>
        <p:nvSpPr>
          <p:cNvPr id="33" name="TextBox 32">
            <a:extLst>
              <a:ext uri="{FF2B5EF4-FFF2-40B4-BE49-F238E27FC236}">
                <a16:creationId xmlns:a16="http://schemas.microsoft.com/office/drawing/2014/main" id="{DA718F8C-6610-40E8-B836-75DF42FB1660}"/>
              </a:ext>
            </a:extLst>
          </p:cNvPr>
          <p:cNvSpPr txBox="1"/>
          <p:nvPr/>
        </p:nvSpPr>
        <p:spPr>
          <a:xfrm>
            <a:off x="1371600" y="4748202"/>
            <a:ext cx="1641231" cy="369332"/>
          </a:xfrm>
          <a:prstGeom prst="rect">
            <a:avLst/>
          </a:prstGeom>
          <a:solidFill>
            <a:schemeClr val="bg1"/>
          </a:solidFill>
        </p:spPr>
        <p:txBody>
          <a:bodyPr wrap="square" rtlCol="0">
            <a:spAutoFit/>
          </a:bodyPr>
          <a:lstStyle/>
          <a:p>
            <a:r>
              <a:rPr lang="en-US" b="1">
                <a:solidFill>
                  <a:schemeClr val="tx1">
                    <a:lumMod val="95000"/>
                    <a:lumOff val="5000"/>
                  </a:schemeClr>
                </a:solidFill>
              </a:rPr>
              <a:t> The Bronx</a:t>
            </a:r>
          </a:p>
        </p:txBody>
      </p:sp>
      <p:sp>
        <p:nvSpPr>
          <p:cNvPr id="21" name="TextBox 20">
            <a:extLst>
              <a:ext uri="{FF2B5EF4-FFF2-40B4-BE49-F238E27FC236}">
                <a16:creationId xmlns:a16="http://schemas.microsoft.com/office/drawing/2014/main" id="{04FC750F-D5C7-40C1-9396-594644A29BC5}"/>
              </a:ext>
            </a:extLst>
          </p:cNvPr>
          <p:cNvSpPr txBox="1"/>
          <p:nvPr/>
        </p:nvSpPr>
        <p:spPr>
          <a:xfrm>
            <a:off x="9542585" y="4822623"/>
            <a:ext cx="1629507" cy="369332"/>
          </a:xfrm>
          <a:prstGeom prst="rect">
            <a:avLst/>
          </a:prstGeom>
          <a:solidFill>
            <a:schemeClr val="bg1"/>
          </a:solidFill>
        </p:spPr>
        <p:txBody>
          <a:bodyPr wrap="square" rtlCol="0">
            <a:spAutoFit/>
          </a:bodyPr>
          <a:lstStyle/>
          <a:p>
            <a:r>
              <a:rPr lang="en-US" b="1"/>
              <a:t> Manhattan</a:t>
            </a:r>
          </a:p>
        </p:txBody>
      </p:sp>
      <p:sp>
        <p:nvSpPr>
          <p:cNvPr id="8" name="Oval 7">
            <a:extLst>
              <a:ext uri="{FF2B5EF4-FFF2-40B4-BE49-F238E27FC236}">
                <a16:creationId xmlns:a16="http://schemas.microsoft.com/office/drawing/2014/main" id="{DC30DE83-A721-E946-582F-27DBE5B11E1E}"/>
              </a:ext>
            </a:extLst>
          </p:cNvPr>
          <p:cNvSpPr/>
          <p:nvPr/>
        </p:nvSpPr>
        <p:spPr>
          <a:xfrm>
            <a:off x="652080" y="822961"/>
            <a:ext cx="7328646" cy="241674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ell MT" panose="02020503060305020303" pitchFamily="18" charset="0"/>
              <a:cs typeface="Calibri" panose="020F0502020204030204" pitchFamily="34" charset="0"/>
            </a:endParaRPr>
          </a:p>
          <a:p>
            <a:pPr algn="ctr"/>
            <a:r>
              <a:rPr lang="en-US">
                <a:solidFill>
                  <a:schemeClr val="tx1"/>
                </a:solidFill>
                <a:latin typeface="Bell MT" panose="02020503060305020303" pitchFamily="18" charset="0"/>
                <a:cs typeface="Calibri" panose="020F0502020204030204" pitchFamily="34" charset="0"/>
              </a:rPr>
              <a:t>The Bronx continues to have the largest number of visitors followed by Manhattan and Brooklyn. Females continue to constitute the largest number of shoppers at all locations starting with the Bronx </a:t>
            </a:r>
            <a:r>
              <a:rPr lang="en-US" b="1">
                <a:solidFill>
                  <a:schemeClr val="tx1"/>
                </a:solidFill>
                <a:latin typeface="Bell MT" panose="02020503060305020303" pitchFamily="18" charset="0"/>
                <a:cs typeface="Calibri" panose="020F0502020204030204" pitchFamily="34" charset="0"/>
              </a:rPr>
              <a:t>75% </a:t>
            </a:r>
            <a:r>
              <a:rPr lang="en-US">
                <a:solidFill>
                  <a:schemeClr val="tx1"/>
                </a:solidFill>
                <a:latin typeface="Bell MT" panose="02020503060305020303" pitchFamily="18" charset="0"/>
                <a:cs typeface="Calibri" panose="020F0502020204030204" pitchFamily="34" charset="0"/>
              </a:rPr>
              <a:t>followed by Manhattan at </a:t>
            </a:r>
            <a:r>
              <a:rPr lang="en-US" b="1">
                <a:solidFill>
                  <a:schemeClr val="tx1"/>
                </a:solidFill>
                <a:latin typeface="Bell MT" panose="02020503060305020303" pitchFamily="18" charset="0"/>
                <a:cs typeface="Calibri" panose="020F0502020204030204" pitchFamily="34" charset="0"/>
              </a:rPr>
              <a:t>73%</a:t>
            </a:r>
            <a:r>
              <a:rPr lang="en-US">
                <a:solidFill>
                  <a:schemeClr val="tx1"/>
                </a:solidFill>
                <a:latin typeface="Bell MT" panose="02020503060305020303" pitchFamily="18" charset="0"/>
                <a:cs typeface="Calibri" panose="020F0502020204030204" pitchFamily="34" charset="0"/>
              </a:rPr>
              <a:t>,</a:t>
            </a:r>
            <a:r>
              <a:rPr lang="en-US" b="1">
                <a:solidFill>
                  <a:schemeClr val="tx1"/>
                </a:solidFill>
                <a:latin typeface="Bell MT" panose="02020503060305020303" pitchFamily="18" charset="0"/>
                <a:cs typeface="Calibri" panose="020F0502020204030204" pitchFamily="34" charset="0"/>
              </a:rPr>
              <a:t> </a:t>
            </a:r>
            <a:r>
              <a:rPr lang="en-US">
                <a:solidFill>
                  <a:schemeClr val="tx1"/>
                </a:solidFill>
                <a:latin typeface="Bell MT" panose="02020503060305020303" pitchFamily="18" charset="0"/>
                <a:cs typeface="Calibri" panose="020F0502020204030204" pitchFamily="34" charset="0"/>
              </a:rPr>
              <a:t>and</a:t>
            </a:r>
            <a:r>
              <a:rPr lang="en-US" b="1">
                <a:solidFill>
                  <a:schemeClr val="tx1"/>
                </a:solidFill>
                <a:latin typeface="Bell MT" panose="02020503060305020303" pitchFamily="18" charset="0"/>
                <a:cs typeface="Calibri" panose="020F0502020204030204" pitchFamily="34" charset="0"/>
              </a:rPr>
              <a:t> </a:t>
            </a:r>
            <a:r>
              <a:rPr lang="en-US">
                <a:solidFill>
                  <a:schemeClr val="tx1"/>
                </a:solidFill>
                <a:latin typeface="Bell MT" panose="02020503060305020303" pitchFamily="18" charset="0"/>
                <a:cs typeface="Calibri" panose="020F0502020204030204" pitchFamily="34" charset="0"/>
              </a:rPr>
              <a:t>Brooklyn at </a:t>
            </a:r>
            <a:r>
              <a:rPr lang="en-US" b="1">
                <a:solidFill>
                  <a:schemeClr val="tx1"/>
                </a:solidFill>
                <a:latin typeface="Bell MT" panose="02020503060305020303" pitchFamily="18" charset="0"/>
                <a:cs typeface="Calibri" panose="020F0502020204030204" pitchFamily="34" charset="0"/>
              </a:rPr>
              <a:t>69%.</a:t>
            </a:r>
            <a:endParaRPr lang="en-US"/>
          </a:p>
        </p:txBody>
      </p:sp>
      <p:pic>
        <p:nvPicPr>
          <p:cNvPr id="13" name="Graphic 12" descr="Gender outline">
            <a:extLst>
              <a:ext uri="{FF2B5EF4-FFF2-40B4-BE49-F238E27FC236}">
                <a16:creationId xmlns:a16="http://schemas.microsoft.com/office/drawing/2014/main" id="{36F1ACDD-2EAB-F3C0-16F8-2C18D2992E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04938" y="306285"/>
            <a:ext cx="1096108" cy="1096108"/>
          </a:xfrm>
          <a:prstGeom prst="rect">
            <a:avLst/>
          </a:prstGeom>
        </p:spPr>
      </p:pic>
    </p:spTree>
    <p:extLst>
      <p:ext uri="{BB962C8B-B14F-4D97-AF65-F5344CB8AC3E}">
        <p14:creationId xmlns:p14="http://schemas.microsoft.com/office/powerpoint/2010/main" val="4414671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21500C43-DC85-450D-ACE3-6F3F25D00DB5}"/>
              </a:ext>
            </a:extLst>
          </p:cNvPr>
          <p:cNvGraphicFramePr/>
          <p:nvPr>
            <p:extLst>
              <p:ext uri="{D42A27DB-BD31-4B8C-83A1-F6EECF244321}">
                <p14:modId xmlns:p14="http://schemas.microsoft.com/office/powerpoint/2010/main" val="3305601308"/>
              </p:ext>
            </p:extLst>
          </p:nvPr>
        </p:nvGraphicFramePr>
        <p:xfrm>
          <a:off x="20610" y="-32438"/>
          <a:ext cx="12223586" cy="68904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909910" y="197708"/>
            <a:ext cx="3826476" cy="584194"/>
          </a:xfrm>
        </p:spPr>
        <p:txBody>
          <a:bodyPr>
            <a:normAutofit fontScale="90000"/>
          </a:bodyPr>
          <a:lstStyle/>
          <a:p>
            <a:r>
              <a:rPr lang="en-US" sz="3600" b="1" u="sng">
                <a:solidFill>
                  <a:schemeClr val="accent2">
                    <a:lumMod val="75000"/>
                  </a:schemeClr>
                </a:solidFill>
                <a:latin typeface="Baskerville Old Face" panose="02020602080505020303" pitchFamily="18" charset="0"/>
              </a:rPr>
              <a:t>Demographics: Age</a:t>
            </a:r>
          </a:p>
        </p:txBody>
      </p:sp>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Chart 7">
            <a:extLst>
              <a:ext uri="{FF2B5EF4-FFF2-40B4-BE49-F238E27FC236}">
                <a16:creationId xmlns:a16="http://schemas.microsoft.com/office/drawing/2014/main" id="{C4E37810-C5FF-46E4-B283-17DB9CEF184F}"/>
              </a:ext>
            </a:extLst>
          </p:cNvPr>
          <p:cNvGraphicFramePr/>
          <p:nvPr>
            <p:extLst>
              <p:ext uri="{D42A27DB-BD31-4B8C-83A1-F6EECF244321}">
                <p14:modId xmlns:p14="http://schemas.microsoft.com/office/powerpoint/2010/main" val="3059587921"/>
              </p:ext>
            </p:extLst>
          </p:nvPr>
        </p:nvGraphicFramePr>
        <p:xfrm>
          <a:off x="379990" y="1012048"/>
          <a:ext cx="3679780" cy="40737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C0CE00F-D697-47C6-AC8C-2BB33F1A61CD}"/>
              </a:ext>
            </a:extLst>
          </p:cNvPr>
          <p:cNvGraphicFramePr/>
          <p:nvPr>
            <p:extLst>
              <p:ext uri="{D42A27DB-BD31-4B8C-83A1-F6EECF244321}">
                <p14:modId xmlns:p14="http://schemas.microsoft.com/office/powerpoint/2010/main" val="3036101084"/>
              </p:ext>
            </p:extLst>
          </p:nvPr>
        </p:nvGraphicFramePr>
        <p:xfrm>
          <a:off x="7679522" y="1713197"/>
          <a:ext cx="4544064" cy="3431605"/>
        </p:xfrm>
        <a:graphic>
          <a:graphicData uri="http://schemas.openxmlformats.org/drawingml/2006/chart">
            <c:chart xmlns:c="http://schemas.openxmlformats.org/drawingml/2006/chart" xmlns:r="http://schemas.openxmlformats.org/officeDocument/2006/relationships" r:id="rId5"/>
          </a:graphicData>
        </a:graphic>
      </p:graphicFrame>
      <p:sp>
        <p:nvSpPr>
          <p:cNvPr id="4" name="Oval 3">
            <a:extLst>
              <a:ext uri="{FF2B5EF4-FFF2-40B4-BE49-F238E27FC236}">
                <a16:creationId xmlns:a16="http://schemas.microsoft.com/office/drawing/2014/main" id="{6D1E39A7-A8F1-7511-7FD0-8189DD9FA187}"/>
              </a:ext>
            </a:extLst>
          </p:cNvPr>
          <p:cNvSpPr/>
          <p:nvPr/>
        </p:nvSpPr>
        <p:spPr>
          <a:xfrm>
            <a:off x="379989" y="4982309"/>
            <a:ext cx="7146225" cy="178190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a:solidFill>
                  <a:schemeClr val="tx1"/>
                </a:solidFill>
                <a:latin typeface="Bell MT" panose="02020503060305020303" pitchFamily="18" charset="0"/>
                <a:cs typeface="Calibri" panose="020F0502020204030204" pitchFamily="34" charset="0"/>
              </a:rPr>
              <a:t>The largest age group participating at all market locations is 51-69  followed by 35-50 years old. However, Brooklyn and the Bronx reported the most notable change in the 35-50 age group. This group increased to 61% in 2023 vs. 40% in 2022; a 21% increase.</a:t>
            </a:r>
          </a:p>
        </p:txBody>
      </p:sp>
    </p:spTree>
    <p:extLst>
      <p:ext uri="{BB962C8B-B14F-4D97-AF65-F5344CB8AC3E}">
        <p14:creationId xmlns:p14="http://schemas.microsoft.com/office/powerpoint/2010/main" val="4883327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970034780"/>
              </p:ext>
            </p:extLst>
          </p:nvPr>
        </p:nvGraphicFramePr>
        <p:xfrm>
          <a:off x="-2" y="-28799"/>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30194" y="228600"/>
            <a:ext cx="8080581" cy="376881"/>
          </a:xfrm>
        </p:spPr>
        <p:txBody>
          <a:bodyPr>
            <a:noAutofit/>
          </a:bodyPr>
          <a:lstStyle/>
          <a:p>
            <a:r>
              <a:rPr lang="en-US" sz="2800" b="1" u="sng">
                <a:solidFill>
                  <a:schemeClr val="accent2">
                    <a:lumMod val="75000"/>
                  </a:schemeClr>
                </a:solidFill>
                <a:latin typeface="Baskerville Old Face" panose="02020602080505020303" pitchFamily="18" charset="0"/>
              </a:rPr>
              <a:t>Demographics: Race/Ethnicity</a:t>
            </a:r>
          </a:p>
        </p:txBody>
      </p:sp>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6723408" y="3411924"/>
            <a:ext cx="902427" cy="307777"/>
          </a:xfrm>
          <a:prstGeom prst="rect">
            <a:avLst/>
          </a:prstGeom>
          <a:solidFill>
            <a:schemeClr val="bg1"/>
          </a:solidFill>
        </p:spPr>
        <p:txBody>
          <a:bodyPr wrap="none" rtlCol="0">
            <a:spAutoFit/>
          </a:bodyPr>
          <a:lstStyle/>
          <a:p>
            <a:r>
              <a:rPr lang="en-US" sz="1400" b="1">
                <a:latin typeface="Bell MT" panose="02020503060305020303" pitchFamily="18" charset="0"/>
                <a:cs typeface="Calibri" panose="020F0502020204030204" pitchFamily="34" charset="0"/>
              </a:rPr>
              <a:t>Brooklyn</a:t>
            </a:r>
            <a:endParaRPr lang="en-US" sz="1600" b="1">
              <a:latin typeface="Bell MT" panose="02020503060305020303" pitchFamily="18" charset="0"/>
              <a:cs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3664989747"/>
              </p:ext>
            </p:extLst>
          </p:nvPr>
        </p:nvGraphicFramePr>
        <p:xfrm>
          <a:off x="7717245" y="0"/>
          <a:ext cx="4103185" cy="3126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135201167"/>
              </p:ext>
            </p:extLst>
          </p:nvPr>
        </p:nvGraphicFramePr>
        <p:xfrm>
          <a:off x="8534850" y="2839453"/>
          <a:ext cx="3891612" cy="40185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411288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65634144"/>
              </p:ext>
            </p:extLst>
          </p:nvPr>
        </p:nvGraphicFramePr>
        <p:xfrm>
          <a:off x="0" y="11723"/>
          <a:ext cx="12191997"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037810" y="313384"/>
            <a:ext cx="8427308" cy="376881"/>
          </a:xfrm>
        </p:spPr>
        <p:txBody>
          <a:bodyPr>
            <a:noAutofit/>
          </a:bodyPr>
          <a:lstStyle/>
          <a:p>
            <a:pPr algn="ctr"/>
            <a:r>
              <a:rPr lang="en-US" sz="2800" b="1" u="sng">
                <a:solidFill>
                  <a:schemeClr val="accent2">
                    <a:lumMod val="75000"/>
                  </a:schemeClr>
                </a:solidFill>
              </a:rPr>
              <a:t>Demographics: Household Income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78345104"/>
              </p:ext>
            </p:extLst>
          </p:nvPr>
        </p:nvGraphicFramePr>
        <p:xfrm>
          <a:off x="283468" y="3743007"/>
          <a:ext cx="2911560" cy="3101546"/>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3005489" y="2355094"/>
            <a:ext cx="944489" cy="338554"/>
          </a:xfrm>
          <a:prstGeom prst="rect">
            <a:avLst/>
          </a:prstGeom>
          <a:solidFill>
            <a:schemeClr val="bg1"/>
          </a:solidFill>
        </p:spPr>
        <p:txBody>
          <a:bodyPr wrap="none" rtlCol="0">
            <a:spAutoFit/>
          </a:bodyPr>
          <a:lstStyle/>
          <a:p>
            <a:pPr algn="ctr"/>
            <a:r>
              <a:rPr lang="en-US" sz="1600" b="1"/>
              <a:t>Brooklyn</a:t>
            </a:r>
            <a:endParaRPr lang="en-US" b="1"/>
          </a:p>
        </p:txBody>
      </p:sp>
      <p:graphicFrame>
        <p:nvGraphicFramePr>
          <p:cNvPr id="7" name="Chart 6"/>
          <p:cNvGraphicFramePr/>
          <p:nvPr>
            <p:extLst>
              <p:ext uri="{D42A27DB-BD31-4B8C-83A1-F6EECF244321}">
                <p14:modId xmlns:p14="http://schemas.microsoft.com/office/powerpoint/2010/main" val="2935219886"/>
              </p:ext>
            </p:extLst>
          </p:nvPr>
        </p:nvGraphicFramePr>
        <p:xfrm>
          <a:off x="3797711" y="2485244"/>
          <a:ext cx="3157756" cy="3358218"/>
        </p:xfrm>
        <a:graphic>
          <a:graphicData uri="http://schemas.openxmlformats.org/drawingml/2006/chart">
            <c:chart xmlns:c="http://schemas.openxmlformats.org/drawingml/2006/chart" xmlns:r="http://schemas.openxmlformats.org/officeDocument/2006/relationships" r:id="rId5"/>
          </a:graphicData>
        </a:graphic>
      </p:graphicFrame>
      <p:sp>
        <p:nvSpPr>
          <p:cNvPr id="4" name="Rounded Rectangle 3"/>
          <p:cNvSpPr/>
          <p:nvPr/>
        </p:nvSpPr>
        <p:spPr>
          <a:xfrm>
            <a:off x="7289308" y="2693648"/>
            <a:ext cx="4464022" cy="284174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chemeClr val="tx1"/>
                </a:solidFill>
                <a:latin typeface="Bell MT" panose="02020503060305020303" pitchFamily="18" charset="0"/>
                <a:cs typeface="Calibri" panose="020F0502020204030204" pitchFamily="34" charset="0"/>
              </a:rPr>
              <a:t>The Bronx and Manhattan had about a 10% decrease in the number of shoppers who reported incomes of $0 - $9,999. </a:t>
            </a:r>
          </a:p>
          <a:p>
            <a:r>
              <a:rPr lang="en-US">
                <a:solidFill>
                  <a:schemeClr val="tx1"/>
                </a:solidFill>
                <a:latin typeface="Bell MT" panose="02020503060305020303" pitchFamily="18" charset="0"/>
                <a:cs typeface="Calibri" panose="020F0502020204030204" pitchFamily="34" charset="0"/>
              </a:rPr>
              <a:t> </a:t>
            </a:r>
          </a:p>
          <a:p>
            <a:r>
              <a:rPr lang="en-US">
                <a:solidFill>
                  <a:schemeClr val="tx1"/>
                </a:solidFill>
                <a:latin typeface="Bell MT" panose="02020503060305020303" pitchFamily="18" charset="0"/>
                <a:cs typeface="Calibri" panose="020F0502020204030204" pitchFamily="34" charset="0"/>
              </a:rPr>
              <a:t>Brooklyn reported a 27% increase in shoppers who reported incomes of $40,000 or more, from 22% in 2022 to 49% in 2023</a:t>
            </a:r>
            <a:endParaRPr lang="en-US">
              <a:solidFill>
                <a:schemeClr val="bg1"/>
              </a:solidFill>
              <a:latin typeface="Bell MT" panose="02020503060305020303" pitchFamily="18" charset="0"/>
              <a:cs typeface="Calibri" panose="020F0502020204030204" pitchFamily="34" charset="0"/>
            </a:endParaRPr>
          </a:p>
        </p:txBody>
      </p:sp>
    </p:spTree>
    <p:extLst>
      <p:ext uri="{BB962C8B-B14F-4D97-AF65-F5344CB8AC3E}">
        <p14:creationId xmlns:p14="http://schemas.microsoft.com/office/powerpoint/2010/main" val="58896442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955748855"/>
              </p:ext>
            </p:extLst>
          </p:nvPr>
        </p:nvGraphicFramePr>
        <p:xfrm>
          <a:off x="0" y="0"/>
          <a:ext cx="12191997"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038865" y="228600"/>
            <a:ext cx="8427308" cy="376881"/>
          </a:xfrm>
        </p:spPr>
        <p:txBody>
          <a:bodyPr>
            <a:noAutofit/>
          </a:bodyPr>
          <a:lstStyle/>
          <a:p>
            <a:pPr algn="ctr"/>
            <a:r>
              <a:rPr lang="en-US" sz="2800" b="1" u="sng">
                <a:solidFill>
                  <a:schemeClr val="accent2">
                    <a:lumMod val="75000"/>
                  </a:schemeClr>
                </a:solidFill>
              </a:rPr>
              <a:t>Demographics: Household Size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99510893"/>
              </p:ext>
            </p:extLst>
          </p:nvPr>
        </p:nvGraphicFramePr>
        <p:xfrm>
          <a:off x="348737" y="228600"/>
          <a:ext cx="4374292" cy="4374292"/>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5699739" y="4674962"/>
            <a:ext cx="1105559" cy="369332"/>
          </a:xfrm>
          <a:prstGeom prst="rect">
            <a:avLst/>
          </a:prstGeom>
          <a:solidFill>
            <a:schemeClr val="bg1"/>
          </a:solidFill>
        </p:spPr>
        <p:txBody>
          <a:bodyPr wrap="none" rtlCol="0">
            <a:spAutoFit/>
          </a:bodyPr>
          <a:lstStyle/>
          <a:p>
            <a:r>
              <a:rPr lang="en-US" b="1">
                <a:latin typeface="Bell MT" panose="02020503060305020303" pitchFamily="18" charset="0"/>
                <a:cs typeface="Calibri" panose="020F0502020204030204" pitchFamily="34" charset="0"/>
              </a:rPr>
              <a:t>Brooklyn</a:t>
            </a:r>
          </a:p>
        </p:txBody>
      </p:sp>
      <p:graphicFrame>
        <p:nvGraphicFramePr>
          <p:cNvPr id="7" name="Chart 6"/>
          <p:cNvGraphicFramePr/>
          <p:nvPr>
            <p:extLst>
              <p:ext uri="{D42A27DB-BD31-4B8C-83A1-F6EECF244321}">
                <p14:modId xmlns:p14="http://schemas.microsoft.com/office/powerpoint/2010/main" val="4275751543"/>
              </p:ext>
            </p:extLst>
          </p:nvPr>
        </p:nvGraphicFramePr>
        <p:xfrm>
          <a:off x="7468972" y="272174"/>
          <a:ext cx="4723028" cy="477212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Rounded Corners 8">
            <a:extLst>
              <a:ext uri="{FF2B5EF4-FFF2-40B4-BE49-F238E27FC236}">
                <a16:creationId xmlns:a16="http://schemas.microsoft.com/office/drawing/2014/main" id="{CEF4998C-50ED-8CF7-3839-0975E493C23A}"/>
              </a:ext>
            </a:extLst>
          </p:cNvPr>
          <p:cNvSpPr/>
          <p:nvPr/>
        </p:nvSpPr>
        <p:spPr>
          <a:xfrm>
            <a:off x="348734" y="4325868"/>
            <a:ext cx="4266129" cy="23035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In Brooklyn, the household size of 1 person decreased by 10% and increased to 4+ people by 19%</a:t>
            </a:r>
          </a:p>
          <a:p>
            <a:pPr algn="ctr"/>
            <a:endParaRPr lang="en-US" sz="1600">
              <a:solidFill>
                <a:schemeClr val="tx1"/>
              </a:solidFill>
            </a:endParaRPr>
          </a:p>
          <a:p>
            <a:pPr algn="ctr"/>
            <a:r>
              <a:rPr lang="en-US" sz="1600">
                <a:solidFill>
                  <a:schemeClr val="tx1"/>
                </a:solidFill>
              </a:rPr>
              <a:t>In Manhattan, the household size of 1 person increased by 8%</a:t>
            </a:r>
          </a:p>
          <a:p>
            <a:pPr algn="ctr"/>
            <a:endParaRPr lang="en-US" sz="1600">
              <a:solidFill>
                <a:schemeClr val="tx1"/>
              </a:solidFill>
            </a:endParaRPr>
          </a:p>
          <a:p>
            <a:pPr algn="ctr"/>
            <a:r>
              <a:rPr lang="en-US" sz="1600">
                <a:solidFill>
                  <a:schemeClr val="tx1"/>
                </a:solidFill>
              </a:rPr>
              <a:t>The Bronx remained relatively the same</a:t>
            </a:r>
          </a:p>
        </p:txBody>
      </p:sp>
      <p:pic>
        <p:nvPicPr>
          <p:cNvPr id="15" name="Graphic 14" descr="Family with two children outline">
            <a:extLst>
              <a:ext uri="{FF2B5EF4-FFF2-40B4-BE49-F238E27FC236}">
                <a16:creationId xmlns:a16="http://schemas.microsoft.com/office/drawing/2014/main" id="{9835581F-9943-E834-52E8-01C6470130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89494" y="5316468"/>
            <a:ext cx="1940802" cy="1650313"/>
          </a:xfrm>
          <a:prstGeom prst="rect">
            <a:avLst/>
          </a:prstGeom>
        </p:spPr>
      </p:pic>
    </p:spTree>
    <p:extLst>
      <p:ext uri="{BB962C8B-B14F-4D97-AF65-F5344CB8AC3E}">
        <p14:creationId xmlns:p14="http://schemas.microsoft.com/office/powerpoint/2010/main" val="231630953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661892084"/>
              </p:ext>
            </p:extLst>
          </p:nvPr>
        </p:nvGraphicFramePr>
        <p:xfrm>
          <a:off x="0" y="1158105"/>
          <a:ext cx="12192000" cy="538566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158240" y="347114"/>
            <a:ext cx="9875520" cy="1356360"/>
          </a:xfrm>
        </p:spPr>
        <p:txBody>
          <a:bodyPr>
            <a:normAutofit/>
          </a:bodyPr>
          <a:lstStyle/>
          <a:p>
            <a:r>
              <a:rPr lang="en-US" sz="2000" b="1" u="sng">
                <a:solidFill>
                  <a:schemeClr val="accent2">
                    <a:lumMod val="75000"/>
                  </a:schemeClr>
                </a:solidFill>
                <a:latin typeface="Bell MT" panose="02020503060305020303" pitchFamily="18" charset="0"/>
                <a:cs typeface="Calibri" panose="020F0502020204030204" pitchFamily="34" charset="0"/>
              </a:rPr>
              <a:t>Q6. </a:t>
            </a:r>
            <a:r>
              <a:rPr lang="en-US" sz="2000" b="1" u="sng" cap="all" spc="200">
                <a:solidFill>
                  <a:schemeClr val="accent2">
                    <a:lumMod val="75000"/>
                  </a:schemeClr>
                </a:solidFill>
                <a:latin typeface="Bell MT" panose="02020503060305020303" pitchFamily="18" charset="0"/>
                <a:cs typeface="Calibri" panose="020F0502020204030204" pitchFamily="34" charset="0"/>
              </a:rPr>
              <a:t>How many kinds of fruits and vegetables do you eat everyday?</a:t>
            </a:r>
            <a:endParaRPr lang="en-US" sz="2000" b="1" u="sng">
              <a:solidFill>
                <a:schemeClr val="accent2">
                  <a:lumMod val="75000"/>
                </a:schemeClr>
              </a:solidFill>
              <a:latin typeface="Bell MT" panose="02020503060305020303" pitchFamily="18" charset="0"/>
              <a:cs typeface="Calibri" panose="020F0502020204030204" pitchFamily="34" charset="0"/>
            </a:endParaRPr>
          </a:p>
        </p:txBody>
      </p:sp>
      <p:sp>
        <p:nvSpPr>
          <p:cNvPr id="4" name="Content Placeholder 3"/>
          <p:cNvSpPr>
            <a:spLocks noGrp="1"/>
          </p:cNvSpPr>
          <p:nvPr>
            <p:ph idx="1"/>
          </p:nvPr>
        </p:nvSpPr>
        <p:spPr>
          <a:xfrm>
            <a:off x="8936902" y="3222682"/>
            <a:ext cx="2920701" cy="3321084"/>
          </a:xfrm>
          <a:prstGeom prst="flowChartAlternateProcess">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normAutofit lnSpcReduction="10000"/>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indent="0">
              <a:buNone/>
            </a:pPr>
            <a:r>
              <a:rPr lang="en-US">
                <a:latin typeface="Bell MT" panose="02020503060305020303" pitchFamily="18" charset="0"/>
              </a:rPr>
              <a:t>In 2022, 31%  of customers reported consuming 3 or more fruits or vegetables a day. For 2023. there was only a 3% increase throughout the boroughs. </a:t>
            </a:r>
          </a:p>
          <a:p>
            <a:pPr indent="0">
              <a:buNone/>
            </a:pPr>
            <a:r>
              <a:rPr lang="en-US">
                <a:latin typeface="Bell MT" panose="02020503060305020303" pitchFamily="18" charset="0"/>
              </a:rPr>
              <a:t>For the consumption of 1-2 fruits or vegetables a day it was report that there was also a 3% decrease.</a:t>
            </a:r>
          </a:p>
        </p:txBody>
      </p:sp>
      <p:graphicFrame>
        <p:nvGraphicFramePr>
          <p:cNvPr id="6" name="Chart 5"/>
          <p:cNvGraphicFramePr/>
          <p:nvPr>
            <p:extLst>
              <p:ext uri="{D42A27DB-BD31-4B8C-83A1-F6EECF244321}">
                <p14:modId xmlns:p14="http://schemas.microsoft.com/office/powerpoint/2010/main" val="3326374434"/>
              </p:ext>
            </p:extLst>
          </p:nvPr>
        </p:nvGraphicFramePr>
        <p:xfrm>
          <a:off x="2943071" y="3313117"/>
          <a:ext cx="3345912" cy="34261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685513551"/>
              </p:ext>
            </p:extLst>
          </p:nvPr>
        </p:nvGraphicFramePr>
        <p:xfrm>
          <a:off x="5581081" y="1644859"/>
          <a:ext cx="3841857" cy="37051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Graphic 7" descr="Fruit bowl outline">
            <a:extLst>
              <a:ext uri="{FF2B5EF4-FFF2-40B4-BE49-F238E27FC236}">
                <a16:creationId xmlns:a16="http://schemas.microsoft.com/office/drawing/2014/main" id="{FAC41DDA-8DCE-7BEC-27A7-E2253CF7AA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8975" y="2215662"/>
            <a:ext cx="1124785" cy="1097455"/>
          </a:xfrm>
          <a:prstGeom prst="rect">
            <a:avLst/>
          </a:prstGeom>
        </p:spPr>
      </p:pic>
    </p:spTree>
    <p:extLst>
      <p:ext uri="{BB962C8B-B14F-4D97-AF65-F5344CB8AC3E}">
        <p14:creationId xmlns:p14="http://schemas.microsoft.com/office/powerpoint/2010/main" val="19160719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9034312"/>
              </p:ext>
            </p:extLst>
          </p:nvPr>
        </p:nvGraphicFramePr>
        <p:xfrm>
          <a:off x="0" y="0"/>
          <a:ext cx="12191997"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6863" y="212283"/>
            <a:ext cx="6751874" cy="660398"/>
          </a:xfrm>
        </p:spPr>
        <p:txBody>
          <a:bodyPr>
            <a:noAutofit/>
          </a:bodyPr>
          <a:lstStyle/>
          <a:p>
            <a:pPr algn="just"/>
            <a:r>
              <a:rPr lang="en-US" sz="2800" b="1" u="sng">
                <a:solidFill>
                  <a:schemeClr val="accent2">
                    <a:lumMod val="75000"/>
                  </a:schemeClr>
                </a:solidFill>
                <a:latin typeface="Bell MT" panose="02020503060305020303" pitchFamily="18" charset="0"/>
                <a:cs typeface="Calibri" panose="020F0502020204030204" pitchFamily="34" charset="0"/>
              </a:rPr>
              <a:t>Q7.How have high prices of food affected you?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30398"/>
              </p:ext>
            </p:extLst>
          </p:nvPr>
        </p:nvGraphicFramePr>
        <p:xfrm>
          <a:off x="283468" y="3294300"/>
          <a:ext cx="3894832" cy="356370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3443288" y="2125375"/>
            <a:ext cx="1371600" cy="369332"/>
          </a:xfrm>
          <a:prstGeom prst="rect">
            <a:avLst/>
          </a:prstGeom>
          <a:solidFill>
            <a:schemeClr val="bg1"/>
          </a:solidFill>
        </p:spPr>
        <p:txBody>
          <a:bodyPr wrap="square" rtlCol="0">
            <a:spAutoFit/>
          </a:bodyPr>
          <a:lstStyle/>
          <a:p>
            <a:r>
              <a:rPr lang="en-US" b="1"/>
              <a:t> Brooklyn</a:t>
            </a:r>
          </a:p>
        </p:txBody>
      </p:sp>
      <p:graphicFrame>
        <p:nvGraphicFramePr>
          <p:cNvPr id="9" name="Chart 8"/>
          <p:cNvGraphicFramePr/>
          <p:nvPr>
            <p:extLst>
              <p:ext uri="{D42A27DB-BD31-4B8C-83A1-F6EECF244321}">
                <p14:modId xmlns:p14="http://schemas.microsoft.com/office/powerpoint/2010/main" val="4156873214"/>
              </p:ext>
            </p:extLst>
          </p:nvPr>
        </p:nvGraphicFramePr>
        <p:xfrm>
          <a:off x="4915912" y="3429000"/>
          <a:ext cx="3869983" cy="3286991"/>
        </p:xfrm>
        <a:graphic>
          <a:graphicData uri="http://schemas.openxmlformats.org/drawingml/2006/chart">
            <c:chart xmlns:c="http://schemas.openxmlformats.org/drawingml/2006/chart" xmlns:r="http://schemas.openxmlformats.org/officeDocument/2006/relationships" r:id="rId5"/>
          </a:graphicData>
        </a:graphic>
      </p:graphicFrame>
      <p:sp>
        <p:nvSpPr>
          <p:cNvPr id="3" name="Flowchart: Alternate Process 2"/>
          <p:cNvSpPr/>
          <p:nvPr/>
        </p:nvSpPr>
        <p:spPr>
          <a:xfrm>
            <a:off x="8596921" y="2623740"/>
            <a:ext cx="3311611" cy="4092251"/>
          </a:xfrm>
          <a:prstGeom prst="flowChartAlternateProcess">
            <a:avLst/>
          </a:prstGeom>
          <a:solidFill>
            <a:schemeClr val="accent2">
              <a:lumMod val="20000"/>
              <a:lumOff val="80000"/>
            </a:schemeClr>
          </a:solidFill>
          <a:ln>
            <a:noFill/>
            <a:prstDash val="sysDot"/>
          </a:ln>
          <a:effectLst>
            <a:glow rad="63500">
              <a:schemeClr val="accent3">
                <a:lumMod val="20000"/>
                <a:lumOff val="80000"/>
                <a:alpha val="40000"/>
              </a:schemeClr>
            </a:glow>
          </a:effectLst>
        </p:spPr>
        <p:style>
          <a:lnRef idx="2">
            <a:schemeClr val="accent1"/>
          </a:lnRef>
          <a:fillRef idx="1">
            <a:schemeClr val="lt1"/>
          </a:fillRef>
          <a:effectRef idx="0">
            <a:schemeClr val="accent1"/>
          </a:effectRef>
          <a:fontRef idx="minor">
            <a:schemeClr val="dk1"/>
          </a:fontRef>
        </p:style>
        <p:txBody>
          <a:bodyPr rtlCol="0" anchor="t"/>
          <a:lstStyle/>
          <a:p>
            <a:r>
              <a:rPr lang="en-US">
                <a:latin typeface="Bell MT" panose="02020503060305020303" pitchFamily="18" charset="0"/>
              </a:rPr>
              <a:t>Due to the ongoing challenges, the city saw an increase in community services to reduce hunger and a shortage in food sources, this caused an increase in food cost. According to our data, up to 42% of shoppers reported not having enough money to buy food, 34% of shoppers are buying food in bulk and 30% were buying less food. </a:t>
            </a:r>
            <a:endParaRPr lang="en-US" sz="1600">
              <a:latin typeface="Bell MT" panose="02020503060305020303" pitchFamily="18" charset="0"/>
            </a:endParaRPr>
          </a:p>
        </p:txBody>
      </p:sp>
    </p:spTree>
    <p:extLst>
      <p:ext uri="{BB962C8B-B14F-4D97-AF65-F5344CB8AC3E}">
        <p14:creationId xmlns:p14="http://schemas.microsoft.com/office/powerpoint/2010/main" val="191710058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73330425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68195" y="228602"/>
            <a:ext cx="10692173" cy="376881"/>
          </a:xfrm>
        </p:spPr>
        <p:txBody>
          <a:bodyPr>
            <a:noAutofit/>
          </a:bodyPr>
          <a:lstStyle/>
          <a:p>
            <a:pPr algn="just"/>
            <a:r>
              <a:rPr lang="en-US" sz="2800" b="1" u="sng">
                <a:solidFill>
                  <a:schemeClr val="accent2">
                    <a:lumMod val="75000"/>
                  </a:schemeClr>
                </a:solidFill>
                <a:latin typeface="Bell MT" panose="02020503060305020303" pitchFamily="18" charset="0"/>
                <a:cs typeface="Calibri" panose="020F0502020204030204" pitchFamily="34" charset="0"/>
              </a:rPr>
              <a:t>Q8. How did the COVID-19 pandemic impact your eating habits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3554367"/>
              </p:ext>
            </p:extLst>
          </p:nvPr>
        </p:nvGraphicFramePr>
        <p:xfrm>
          <a:off x="283463" y="457201"/>
          <a:ext cx="4572000" cy="446078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
            <a:extLst>
              <a:ext uri="{FF2B5EF4-FFF2-40B4-BE49-F238E27FC236}">
                <a16:creationId xmlns:a16="http://schemas.microsoft.com/office/drawing/2014/main" id="{99F7E616-D7BC-40C2-9AC7-F87E6E3A9D08}"/>
              </a:ext>
            </a:extLst>
          </p:cNvPr>
          <p:cNvSpPr>
            <a:spLocks noChangeArrowheads="1"/>
          </p:cNvSpPr>
          <p:nvPr/>
        </p:nvSpPr>
        <p:spPr bwMode="auto">
          <a:xfrm>
            <a:off x="2" y="-2330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5835752" y="4372879"/>
            <a:ext cx="1035861" cy="369332"/>
          </a:xfrm>
          <a:prstGeom prst="rect">
            <a:avLst/>
          </a:prstGeom>
          <a:solidFill>
            <a:schemeClr val="bg1"/>
          </a:solidFill>
        </p:spPr>
        <p:txBody>
          <a:bodyPr wrap="none" rtlCol="0">
            <a:spAutoFit/>
          </a:bodyPr>
          <a:lstStyle/>
          <a:p>
            <a:pPr algn="ctr"/>
            <a:r>
              <a:rPr lang="en-US" b="1"/>
              <a:t>Brooklyn</a:t>
            </a:r>
          </a:p>
        </p:txBody>
      </p:sp>
      <p:graphicFrame>
        <p:nvGraphicFramePr>
          <p:cNvPr id="9" name="Chart 8"/>
          <p:cNvGraphicFramePr/>
          <p:nvPr>
            <p:extLst>
              <p:ext uri="{D42A27DB-BD31-4B8C-83A1-F6EECF244321}">
                <p14:modId xmlns:p14="http://schemas.microsoft.com/office/powerpoint/2010/main" val="739212077"/>
              </p:ext>
            </p:extLst>
          </p:nvPr>
        </p:nvGraphicFramePr>
        <p:xfrm>
          <a:off x="7390716" y="457200"/>
          <a:ext cx="4887785" cy="4704950"/>
        </p:xfrm>
        <a:graphic>
          <a:graphicData uri="http://schemas.openxmlformats.org/drawingml/2006/chart">
            <c:chart xmlns:c="http://schemas.openxmlformats.org/drawingml/2006/chart" xmlns:r="http://schemas.openxmlformats.org/officeDocument/2006/relationships" r:id="rId5"/>
          </a:graphicData>
        </a:graphic>
      </p:graphicFrame>
      <p:sp>
        <p:nvSpPr>
          <p:cNvPr id="7" name="Oval 6">
            <a:extLst>
              <a:ext uri="{FF2B5EF4-FFF2-40B4-BE49-F238E27FC236}">
                <a16:creationId xmlns:a16="http://schemas.microsoft.com/office/drawing/2014/main" id="{46FFF3A5-FDD7-8A91-8F94-19748AD7C572}"/>
              </a:ext>
            </a:extLst>
          </p:cNvPr>
          <p:cNvSpPr/>
          <p:nvPr/>
        </p:nvSpPr>
        <p:spPr>
          <a:xfrm>
            <a:off x="283462" y="4742211"/>
            <a:ext cx="4394045" cy="199855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Bell MT" panose="02020503060305020303" pitchFamily="18" charset="0"/>
                <a:cs typeface="Calibri" panose="020F0502020204030204" pitchFamily="34" charset="0"/>
              </a:rPr>
              <a:t>Eating habits improved by 8% across all 3 boroughs. Customers reported, 34-50% in 2023 vs 33-45% in 2022, eating more vegetables.</a:t>
            </a:r>
          </a:p>
        </p:txBody>
      </p:sp>
      <p:pic>
        <p:nvPicPr>
          <p:cNvPr id="10" name="Graphic 9" descr="Table setting outline">
            <a:extLst>
              <a:ext uri="{FF2B5EF4-FFF2-40B4-BE49-F238E27FC236}">
                <a16:creationId xmlns:a16="http://schemas.microsoft.com/office/drawing/2014/main" id="{DE01F3A1-F105-0470-DF8B-6FF2998563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0403" y="1410630"/>
            <a:ext cx="1245694" cy="1074491"/>
          </a:xfrm>
          <a:prstGeom prst="rect">
            <a:avLst/>
          </a:prstGeom>
        </p:spPr>
      </p:pic>
    </p:spTree>
    <p:extLst>
      <p:ext uri="{BB962C8B-B14F-4D97-AF65-F5344CB8AC3E}">
        <p14:creationId xmlns:p14="http://schemas.microsoft.com/office/powerpoint/2010/main" val="3785021160"/>
      </p:ext>
    </p:extLst>
  </p:cSld>
  <p:clrMapOvr>
    <a:masterClrMapping/>
  </p:clrMapOvr>
  <p:transition spd="slow">
    <p:wipe/>
  </p:transition>
</p:sld>
</file>

<file path=ppt/theme/theme1.xml><?xml version="1.0" encoding="utf-8"?>
<a:theme xmlns:a="http://schemas.openxmlformats.org/drawingml/2006/main" name="Basi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6e50f0a-8d95-4330-88e0-452a6c98d731">
      <Terms xmlns="http://schemas.microsoft.com/office/infopath/2007/PartnerControls"/>
    </lcf76f155ced4ddcb4097134ff3c332f>
    <TaxCatchAll xmlns="d2f3b859-c305-47ca-bf78-9113db024f1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88C6B2AA26649B8AA5BD517E9F5C1" ma:contentTypeVersion="15" ma:contentTypeDescription="Create a new document." ma:contentTypeScope="" ma:versionID="1f851958b8d8056ea9617be55494b535">
  <xsd:schema xmlns:xsd="http://www.w3.org/2001/XMLSchema" xmlns:xs="http://www.w3.org/2001/XMLSchema" xmlns:p="http://schemas.microsoft.com/office/2006/metadata/properties" xmlns:ns2="56e50f0a-8d95-4330-88e0-452a6c98d731" xmlns:ns3="d2f3b859-c305-47ca-bf78-9113db024f15" targetNamespace="http://schemas.microsoft.com/office/2006/metadata/properties" ma:root="true" ma:fieldsID="8ef0476a6987b96d15be04d8a7c3d192" ns2:_="" ns3:_="">
    <xsd:import namespace="56e50f0a-8d95-4330-88e0-452a6c98d731"/>
    <xsd:import namespace="d2f3b859-c305-47ca-bf78-9113db024f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50f0a-8d95-4330-88e0-452a6c98d7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4ab7b5-5580-4850-bb35-b36538300076"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3b859-c305-47ca-bf78-9113db024f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a2e4db-9c18-4166-a888-ceddb890c882}" ma:internalName="TaxCatchAll" ma:showField="CatchAllData" ma:web="d2f3b859-c305-47ca-bf78-9113db024f1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88D59B-0F03-495C-B214-0755E30A0129}">
  <ds:schemaRefs>
    <ds:schemaRef ds:uri="56e50f0a-8d95-4330-88e0-452a6c98d731"/>
    <ds:schemaRef ds:uri="d2f3b859-c305-47ca-bf78-9113db024f1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FDBAAA-949F-437C-B21D-6D4F8C28C372}">
  <ds:schemaRefs>
    <ds:schemaRef ds:uri="56e50f0a-8d95-4330-88e0-452a6c98d731"/>
    <ds:schemaRef ds:uri="d2f3b859-c305-47ca-bf78-9113db024f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1FD3C9-986F-4198-877B-18259BDF6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Application>Microsoft Office PowerPoint</Application>
  <PresentationFormat>Widescreen</PresentationFormat>
  <Slides>14</Slides>
  <Notes>11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Basis</vt:lpstr>
      <vt:lpstr>Eating For Good Health (EFGH)  Survey Results  2023</vt:lpstr>
      <vt:lpstr>Demographics: Gender</vt:lpstr>
      <vt:lpstr>Demographics: Age</vt:lpstr>
      <vt:lpstr>Demographics: Race/Ethnicity</vt:lpstr>
      <vt:lpstr>Demographics: Household Income</vt:lpstr>
      <vt:lpstr>Demographics: Household Size</vt:lpstr>
      <vt:lpstr>Q6. How many kinds of fruits and vegetables do you eat everyday?</vt:lpstr>
      <vt:lpstr>Q7.How have high prices of food affected you?</vt:lpstr>
      <vt:lpstr>Q8. How did the COVID-19 pandemic impact your eating habits ?</vt:lpstr>
      <vt:lpstr>Q9. **If you participated in the cooking demo last year** Since last year, did your fruit and vegetable consumption…</vt:lpstr>
      <vt:lpstr>Q10: After seeing the Cooking Demonstration, do you intend to try this recipe at home?</vt:lpstr>
      <vt:lpstr>Demographics: Overall Market Gender Breakdown</vt:lpstr>
      <vt:lpstr>Demographics: Overall Market  Race/Ethnicity  Breakdown</vt:lpstr>
      <vt:lpstr>Year in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perla.vazquez@live.lagcc.cuny.edu</dc:creator>
  <cp:revision>1</cp:revision>
  <dcterms:created xsi:type="dcterms:W3CDTF">2021-01-07T04:22:25Z</dcterms:created>
  <dcterms:modified xsi:type="dcterms:W3CDTF">2024-02-14T17:47:01Z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0x0101004C888C6B2AA26649B8AA5BD517E9F5C1</vt:lpwstr>
  </property>
  <property fmtid="{D5CDD505-2E9C-101B-9397-08002B2CF9AE}" pid="3" name="MediaServiceImageTags">
    <vt:lpwstr/>
  </property>
</Properties>
</file>